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1.xml" ContentType="application/vnd.openxmlformats-officedocument.presentationml.comments+xml"/>
  <Override PartName="/ppt/notesSlides/notesSlide6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0" r:id="rId5"/>
    <p:sldMasterId id="2147483652" r:id="rId6"/>
    <p:sldMasterId id="2147483670" r:id="rId7"/>
    <p:sldMasterId id="2147483658" r:id="rId8"/>
    <p:sldMasterId id="2147483672" r:id="rId9"/>
    <p:sldMasterId id="2147483664" r:id="rId10"/>
    <p:sldMasterId id="2147483674" r:id="rId11"/>
    <p:sldMasterId id="2147483676" r:id="rId12"/>
  </p:sldMasterIdLst>
  <p:notesMasterIdLst>
    <p:notesMasterId r:id="rId149"/>
  </p:notesMasterIdLst>
  <p:handoutMasterIdLst>
    <p:handoutMasterId r:id="rId150"/>
  </p:handoutMasterIdLst>
  <p:sldIdLst>
    <p:sldId id="258" r:id="rId13"/>
    <p:sldId id="263" r:id="rId14"/>
    <p:sldId id="499" r:id="rId15"/>
    <p:sldId id="498" r:id="rId16"/>
    <p:sldId id="497" r:id="rId17"/>
    <p:sldId id="496" r:id="rId18"/>
    <p:sldId id="494" r:id="rId19"/>
    <p:sldId id="492" r:id="rId20"/>
    <p:sldId id="491" r:id="rId21"/>
    <p:sldId id="490" r:id="rId22"/>
    <p:sldId id="489" r:id="rId23"/>
    <p:sldId id="488" r:id="rId24"/>
    <p:sldId id="487" r:id="rId25"/>
    <p:sldId id="486" r:id="rId26"/>
    <p:sldId id="485" r:id="rId27"/>
    <p:sldId id="484" r:id="rId28"/>
    <p:sldId id="483" r:id="rId29"/>
    <p:sldId id="482" r:id="rId30"/>
    <p:sldId id="481" r:id="rId31"/>
    <p:sldId id="480" r:id="rId32"/>
    <p:sldId id="479" r:id="rId33"/>
    <p:sldId id="478" r:id="rId34"/>
    <p:sldId id="477" r:id="rId35"/>
    <p:sldId id="476" r:id="rId36"/>
    <p:sldId id="322" r:id="rId37"/>
    <p:sldId id="309" r:id="rId38"/>
    <p:sldId id="397" r:id="rId39"/>
    <p:sldId id="365" r:id="rId40"/>
    <p:sldId id="343" r:id="rId41"/>
    <p:sldId id="367" r:id="rId42"/>
    <p:sldId id="373" r:id="rId43"/>
    <p:sldId id="305" r:id="rId44"/>
    <p:sldId id="368" r:id="rId45"/>
    <p:sldId id="539" r:id="rId46"/>
    <p:sldId id="538" r:id="rId47"/>
    <p:sldId id="537" r:id="rId48"/>
    <p:sldId id="536" r:id="rId49"/>
    <p:sldId id="535" r:id="rId50"/>
    <p:sldId id="534" r:id="rId51"/>
    <p:sldId id="533" r:id="rId52"/>
    <p:sldId id="532" r:id="rId53"/>
    <p:sldId id="531" r:id="rId54"/>
    <p:sldId id="530" r:id="rId55"/>
    <p:sldId id="529" r:id="rId56"/>
    <p:sldId id="528" r:id="rId57"/>
    <p:sldId id="527" r:id="rId58"/>
    <p:sldId id="526" r:id="rId59"/>
    <p:sldId id="525" r:id="rId60"/>
    <p:sldId id="540" r:id="rId61"/>
    <p:sldId id="516" r:id="rId62"/>
    <p:sldId id="515" r:id="rId63"/>
    <p:sldId id="517" r:id="rId64"/>
    <p:sldId id="518" r:id="rId65"/>
    <p:sldId id="513" r:id="rId66"/>
    <p:sldId id="512" r:id="rId67"/>
    <p:sldId id="510" r:id="rId68"/>
    <p:sldId id="509" r:id="rId69"/>
    <p:sldId id="508" r:id="rId70"/>
    <p:sldId id="507" r:id="rId71"/>
    <p:sldId id="506" r:id="rId72"/>
    <p:sldId id="505" r:id="rId73"/>
    <p:sldId id="504" r:id="rId74"/>
    <p:sldId id="503" r:id="rId75"/>
    <p:sldId id="502" r:id="rId76"/>
    <p:sldId id="501" r:id="rId77"/>
    <p:sldId id="500" r:id="rId78"/>
    <p:sldId id="459" r:id="rId79"/>
    <p:sldId id="460" r:id="rId80"/>
    <p:sldId id="520" r:id="rId81"/>
    <p:sldId id="462" r:id="rId82"/>
    <p:sldId id="463" r:id="rId83"/>
    <p:sldId id="464" r:id="rId84"/>
    <p:sldId id="465" r:id="rId85"/>
    <p:sldId id="466" r:id="rId86"/>
    <p:sldId id="467" r:id="rId87"/>
    <p:sldId id="521" r:id="rId88"/>
    <p:sldId id="523" r:id="rId89"/>
    <p:sldId id="522" r:id="rId90"/>
    <p:sldId id="471" r:id="rId91"/>
    <p:sldId id="475" r:id="rId92"/>
    <p:sldId id="472" r:id="rId93"/>
    <p:sldId id="474" r:id="rId94"/>
    <p:sldId id="541" r:id="rId95"/>
    <p:sldId id="395" r:id="rId96"/>
    <p:sldId id="394" r:id="rId97"/>
    <p:sldId id="393" r:id="rId98"/>
    <p:sldId id="392" r:id="rId99"/>
    <p:sldId id="391" r:id="rId100"/>
    <p:sldId id="390" r:id="rId101"/>
    <p:sldId id="389" r:id="rId102"/>
    <p:sldId id="388" r:id="rId103"/>
    <p:sldId id="387" r:id="rId104"/>
    <p:sldId id="386" r:id="rId105"/>
    <p:sldId id="385" r:id="rId106"/>
    <p:sldId id="542" r:id="rId107"/>
    <p:sldId id="345" r:id="rId108"/>
    <p:sldId id="347" r:id="rId109"/>
    <p:sldId id="348" r:id="rId110"/>
    <p:sldId id="350" r:id="rId111"/>
    <p:sldId id="351" r:id="rId112"/>
    <p:sldId id="353" r:id="rId113"/>
    <p:sldId id="356" r:id="rId114"/>
    <p:sldId id="357" r:id="rId115"/>
    <p:sldId id="354" r:id="rId116"/>
    <p:sldId id="355" r:id="rId117"/>
    <p:sldId id="358" r:id="rId118"/>
    <p:sldId id="359" r:id="rId119"/>
    <p:sldId id="360" r:id="rId120"/>
    <p:sldId id="362" r:id="rId121"/>
    <p:sldId id="369" r:id="rId122"/>
    <p:sldId id="364" r:id="rId123"/>
    <p:sldId id="361" r:id="rId124"/>
    <p:sldId id="285" r:id="rId125"/>
    <p:sldId id="287" r:id="rId126"/>
    <p:sldId id="370" r:id="rId127"/>
    <p:sldId id="301" r:id="rId128"/>
    <p:sldId id="341" r:id="rId129"/>
    <p:sldId id="342" r:id="rId130"/>
    <p:sldId id="372" r:id="rId131"/>
    <p:sldId id="374" r:id="rId132"/>
    <p:sldId id="371" r:id="rId133"/>
    <p:sldId id="337" r:id="rId134"/>
    <p:sldId id="340" r:id="rId135"/>
    <p:sldId id="339" r:id="rId136"/>
    <p:sldId id="336" r:id="rId137"/>
    <p:sldId id="338" r:id="rId138"/>
    <p:sldId id="384" r:id="rId139"/>
    <p:sldId id="383" r:id="rId140"/>
    <p:sldId id="382" r:id="rId141"/>
    <p:sldId id="381" r:id="rId142"/>
    <p:sldId id="380" r:id="rId143"/>
    <p:sldId id="379" r:id="rId144"/>
    <p:sldId id="378" r:id="rId145"/>
    <p:sldId id="377" r:id="rId146"/>
    <p:sldId id="376" r:id="rId147"/>
    <p:sldId id="375" r:id="rId148"/>
  </p:sldIdLst>
  <p:sldSz cx="109728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4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Donald, Sarah (sm9dv)" initials="M(" lastIdx="1" clrIdx="0">
    <p:extLst>
      <p:ext uri="{19B8F6BF-5375-455C-9EA6-DF929625EA0E}">
        <p15:presenceInfo xmlns:p15="http://schemas.microsoft.com/office/powerpoint/2012/main" userId="S::sm9dv@virginia.edu::9e8bfd15-d485-472e-bdd9-a28a60bbc615" providerId="AD"/>
      </p:ext>
    </p:extLst>
  </p:cmAuthor>
  <p:cmAuthor id="2" name="Thurston, Joel (jt9sz)" initials="T(" lastIdx="2" clrIdx="1">
    <p:extLst>
      <p:ext uri="{19B8F6BF-5375-455C-9EA6-DF929625EA0E}">
        <p15:presenceInfo xmlns:p15="http://schemas.microsoft.com/office/powerpoint/2012/main" userId="S::jt9sz@virginia.edu::0b817237-2e4a-4a07-ab95-9daea5bb59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456"/>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notesMaster" Target="notesMasters/notesMaster1.xml"/><Relationship Id="rId5" Type="http://schemas.openxmlformats.org/officeDocument/2006/relationships/slideMaster" Target="slideMasters/slideMaster2.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commentAuthors" Target="commentAuthors.xml"/><Relationship Id="rId156" Type="http://schemas.microsoft.com/office/2016/11/relationships/changesInfo" Target="changesInfos/changesInfo1.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presProps" Target="presProps.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viewProps" Target="view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theme" Target="theme/theme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VILLE, QUINTON (qn6au)" userId="S::qn6au@virginia.edu::84747678-7561-4bb1-afdc-bf1420c98c32" providerId="AD" clId="Web-{2E8F176D-58C6-9D2C-E9DE-168D6B8B379A}"/>
    <pc:docChg chg="modSld sldOrd">
      <pc:chgData name="NEVILLE, QUINTON (qn6au)" userId="S::qn6au@virginia.edu::84747678-7561-4bb1-afdc-bf1420c98c32" providerId="AD" clId="Web-{2E8F176D-58C6-9D2C-E9DE-168D6B8B379A}" dt="2019-06-27T20:54:40.815" v="446"/>
      <pc:docMkLst>
        <pc:docMk/>
      </pc:docMkLst>
      <pc:sldChg chg="modNotes">
        <pc:chgData name="NEVILLE, QUINTON (qn6au)" userId="S::qn6au@virginia.edu::84747678-7561-4bb1-afdc-bf1420c98c32" providerId="AD" clId="Web-{2E8F176D-58C6-9D2C-E9DE-168D6B8B379A}" dt="2019-06-27T20:53:05.172" v="361"/>
        <pc:sldMkLst>
          <pc:docMk/>
          <pc:sldMk cId="2134383968" sldId="304"/>
        </pc:sldMkLst>
      </pc:sldChg>
      <pc:sldChg chg="modNotes">
        <pc:chgData name="NEVILLE, QUINTON (qn6au)" userId="S::qn6au@virginia.edu::84747678-7561-4bb1-afdc-bf1420c98c32" providerId="AD" clId="Web-{2E8F176D-58C6-9D2C-E9DE-168D6B8B379A}" dt="2019-06-27T20:54:40.815" v="446"/>
        <pc:sldMkLst>
          <pc:docMk/>
          <pc:sldMk cId="3638810027" sldId="305"/>
        </pc:sldMkLst>
      </pc:sldChg>
      <pc:sldChg chg="modSp modNotes">
        <pc:chgData name="NEVILLE, QUINTON (qn6au)" userId="S::qn6au@virginia.edu::84747678-7561-4bb1-afdc-bf1420c98c32" providerId="AD" clId="Web-{2E8F176D-58C6-9D2C-E9DE-168D6B8B379A}" dt="2019-06-27T20:47:22.551" v="203"/>
        <pc:sldMkLst>
          <pc:docMk/>
          <pc:sldMk cId="3391320626" sldId="343"/>
        </pc:sldMkLst>
        <pc:spChg chg="mod">
          <ac:chgData name="NEVILLE, QUINTON (qn6au)" userId="S::qn6au@virginia.edu::84747678-7561-4bb1-afdc-bf1420c98c32" providerId="AD" clId="Web-{2E8F176D-58C6-9D2C-E9DE-168D6B8B379A}" dt="2019-06-27T20:45:16.640" v="113" actId="20577"/>
          <ac:spMkLst>
            <pc:docMk/>
            <pc:sldMk cId="3391320626" sldId="343"/>
            <ac:spMk id="2" creationId="{2B197E3A-E4CD-4DC2-A39B-936A324EEA8B}"/>
          </ac:spMkLst>
        </pc:spChg>
        <pc:spChg chg="mod">
          <ac:chgData name="NEVILLE, QUINTON (qn6au)" userId="S::qn6au@virginia.edu::84747678-7561-4bb1-afdc-bf1420c98c32" providerId="AD" clId="Web-{2E8F176D-58C6-9D2C-E9DE-168D6B8B379A}" dt="2019-06-27T20:45:57.048" v="174" actId="20577"/>
          <ac:spMkLst>
            <pc:docMk/>
            <pc:sldMk cId="3391320626" sldId="343"/>
            <ac:spMk id="11" creationId="{1C204B83-2CD5-4643-97E7-2EBA5609F185}"/>
          </ac:spMkLst>
        </pc:spChg>
      </pc:sldChg>
      <pc:sldChg chg="modNotes">
        <pc:chgData name="NEVILLE, QUINTON (qn6au)" userId="S::qn6au@virginia.edu::84747678-7561-4bb1-afdc-bf1420c98c32" providerId="AD" clId="Web-{2E8F176D-58C6-9D2C-E9DE-168D6B8B379A}" dt="2019-06-27T20:43:39.622" v="110"/>
        <pc:sldMkLst>
          <pc:docMk/>
          <pc:sldMk cId="4221951946" sldId="365"/>
        </pc:sldMkLst>
      </pc:sldChg>
      <pc:sldChg chg="ord modNotes">
        <pc:chgData name="NEVILLE, QUINTON (qn6au)" userId="S::qn6au@virginia.edu::84747678-7561-4bb1-afdc-bf1420c98c32" providerId="AD" clId="Web-{2E8F176D-58C6-9D2C-E9DE-168D6B8B379A}" dt="2019-06-27T20:48:44.054" v="246"/>
        <pc:sldMkLst>
          <pc:docMk/>
          <pc:sldMk cId="1152479511" sldId="367"/>
        </pc:sldMkLst>
      </pc:sldChg>
      <pc:sldChg chg="modSp">
        <pc:chgData name="NEVILLE, QUINTON (qn6au)" userId="S::qn6au@virginia.edu::84747678-7561-4bb1-afdc-bf1420c98c32" providerId="AD" clId="Web-{2E8F176D-58C6-9D2C-E9DE-168D6B8B379A}" dt="2019-06-27T20:52:45.577" v="360" actId="20577"/>
        <pc:sldMkLst>
          <pc:docMk/>
          <pc:sldMk cId="260034020" sldId="368"/>
        </pc:sldMkLst>
        <pc:spChg chg="mod">
          <ac:chgData name="NEVILLE, QUINTON (qn6au)" userId="S::qn6au@virginia.edu::84747678-7561-4bb1-afdc-bf1420c98c32" providerId="AD" clId="Web-{2E8F176D-58C6-9D2C-E9DE-168D6B8B379A}" dt="2019-06-27T20:52:45.577" v="360" actId="20577"/>
          <ac:spMkLst>
            <pc:docMk/>
            <pc:sldMk cId="260034020" sldId="368"/>
            <ac:spMk id="5" creationId="{B0136116-7BAA-40CF-BA01-A916C9ED0F4E}"/>
          </ac:spMkLst>
        </pc:spChg>
      </pc:sldChg>
      <pc:sldChg chg="modNotes">
        <pc:chgData name="NEVILLE, QUINTON (qn6au)" userId="S::qn6au@virginia.edu::84747678-7561-4bb1-afdc-bf1420c98c32" providerId="AD" clId="Web-{2E8F176D-58C6-9D2C-E9DE-168D6B8B379A}" dt="2019-06-27T20:52:16.998" v="358"/>
        <pc:sldMkLst>
          <pc:docMk/>
          <pc:sldMk cId="2441105836" sldId="373"/>
        </pc:sldMkLst>
      </pc:sldChg>
      <pc:sldChg chg="modNotes">
        <pc:chgData name="NEVILLE, QUINTON (qn6au)" userId="S::qn6au@virginia.edu::84747678-7561-4bb1-afdc-bf1420c98c32" providerId="AD" clId="Web-{2E8F176D-58C6-9D2C-E9DE-168D6B8B379A}" dt="2019-06-27T20:39:51.333" v="63"/>
        <pc:sldMkLst>
          <pc:docMk/>
          <pc:sldMk cId="3350208979" sldId="397"/>
        </pc:sldMkLst>
      </pc:sldChg>
    </pc:docChg>
  </pc:docChgLst>
  <pc:docChgLst>
    <pc:chgData name="Savchyn, Kateryna (ks6pn)" userId="S::ks6pn@virginia.edu::f2b13eca-cc72-43ed-8a7d-4002d429b3ab" providerId="AD" clId="Web-{7AE38422-BE30-63EC-2D73-66FF294D7410}"/>
    <pc:docChg chg="addSld delSld modSld">
      <pc:chgData name="Savchyn, Kateryna (ks6pn)" userId="S::ks6pn@virginia.edu::f2b13eca-cc72-43ed-8a7d-4002d429b3ab" providerId="AD" clId="Web-{7AE38422-BE30-63EC-2D73-66FF294D7410}" dt="2019-06-26T13:52:56.058" v="418"/>
      <pc:docMkLst>
        <pc:docMk/>
      </pc:docMkLst>
      <pc:sldChg chg="modSp">
        <pc:chgData name="Savchyn, Kateryna (ks6pn)" userId="S::ks6pn@virginia.edu::f2b13eca-cc72-43ed-8a7d-4002d429b3ab" providerId="AD" clId="Web-{7AE38422-BE30-63EC-2D73-66FF294D7410}" dt="2019-06-26T11:59:11.347" v="33" actId="20577"/>
        <pc:sldMkLst>
          <pc:docMk/>
          <pc:sldMk cId="24910803" sldId="285"/>
        </pc:sldMkLst>
        <pc:spChg chg="mod">
          <ac:chgData name="Savchyn, Kateryna (ks6pn)" userId="S::ks6pn@virginia.edu::f2b13eca-cc72-43ed-8a7d-4002d429b3ab" providerId="AD" clId="Web-{7AE38422-BE30-63EC-2D73-66FF294D7410}" dt="2019-06-26T11:59:08.863" v="32" actId="20577"/>
          <ac:spMkLst>
            <pc:docMk/>
            <pc:sldMk cId="24910803" sldId="285"/>
            <ac:spMk id="4" creationId="{CCF9EC23-ABE6-4412-8ACF-D4AACEB9B1B2}"/>
          </ac:spMkLst>
        </pc:spChg>
        <pc:spChg chg="mod">
          <ac:chgData name="Savchyn, Kateryna (ks6pn)" userId="S::ks6pn@virginia.edu::f2b13eca-cc72-43ed-8a7d-4002d429b3ab" providerId="AD" clId="Web-{7AE38422-BE30-63EC-2D73-66FF294D7410}" dt="2019-06-26T11:59:11.347" v="33" actId="20577"/>
          <ac:spMkLst>
            <pc:docMk/>
            <pc:sldMk cId="24910803" sldId="285"/>
            <ac:spMk id="5" creationId="{74F5863F-F60F-42C2-B17F-75A826D80E7E}"/>
          </ac:spMkLst>
        </pc:spChg>
      </pc:sldChg>
      <pc:sldChg chg="modSp">
        <pc:chgData name="Savchyn, Kateryna (ks6pn)" userId="S::ks6pn@virginia.edu::f2b13eca-cc72-43ed-8a7d-4002d429b3ab" providerId="AD" clId="Web-{7AE38422-BE30-63EC-2D73-66FF294D7410}" dt="2019-06-26T11:59:03.519" v="31" actId="1076"/>
        <pc:sldMkLst>
          <pc:docMk/>
          <pc:sldMk cId="695488011" sldId="287"/>
        </pc:sldMkLst>
        <pc:spChg chg="mod">
          <ac:chgData name="Savchyn, Kateryna (ks6pn)" userId="S::ks6pn@virginia.edu::f2b13eca-cc72-43ed-8a7d-4002d429b3ab" providerId="AD" clId="Web-{7AE38422-BE30-63EC-2D73-66FF294D7410}" dt="2019-06-26T11:59:03.519" v="31" actId="1076"/>
          <ac:spMkLst>
            <pc:docMk/>
            <pc:sldMk cId="695488011" sldId="287"/>
            <ac:spMk id="2" creationId="{CED20DE8-8258-4AE3-8EC1-F10D5C0464E0}"/>
          </ac:spMkLst>
        </pc:spChg>
        <pc:spChg chg="mod">
          <ac:chgData name="Savchyn, Kateryna (ks6pn)" userId="S::ks6pn@virginia.edu::f2b13eca-cc72-43ed-8a7d-4002d429b3ab" providerId="AD" clId="Web-{7AE38422-BE30-63EC-2D73-66FF294D7410}" dt="2019-06-26T11:59:03.487" v="30" actId="1076"/>
          <ac:spMkLst>
            <pc:docMk/>
            <pc:sldMk cId="695488011" sldId="287"/>
            <ac:spMk id="3" creationId="{5B367FBC-057D-4A72-B967-46F0B80F6C40}"/>
          </ac:spMkLst>
        </pc:spChg>
      </pc:sldChg>
      <pc:sldChg chg="addSp delSp modSp">
        <pc:chgData name="Savchyn, Kateryna (ks6pn)" userId="S::ks6pn@virginia.edu::f2b13eca-cc72-43ed-8a7d-4002d429b3ab" providerId="AD" clId="Web-{7AE38422-BE30-63EC-2D73-66FF294D7410}" dt="2019-06-26T13:01:13.823" v="109" actId="14100"/>
        <pc:sldMkLst>
          <pc:docMk/>
          <pc:sldMk cId="3332615406" sldId="301"/>
        </pc:sldMkLst>
        <pc:spChg chg="mod">
          <ac:chgData name="Savchyn, Kateryna (ks6pn)" userId="S::ks6pn@virginia.edu::f2b13eca-cc72-43ed-8a7d-4002d429b3ab" providerId="AD" clId="Web-{7AE38422-BE30-63EC-2D73-66FF294D7410}" dt="2019-06-26T12:59:14.931" v="73" actId="20577"/>
          <ac:spMkLst>
            <pc:docMk/>
            <pc:sldMk cId="3332615406" sldId="301"/>
            <ac:spMk id="2" creationId="{CA968CE3-7FE1-4E27-B6F6-3376C9EFA9AB}"/>
          </ac:spMkLst>
        </pc:spChg>
        <pc:spChg chg="del mod">
          <ac:chgData name="Savchyn, Kateryna (ks6pn)" userId="S::ks6pn@virginia.edu::f2b13eca-cc72-43ed-8a7d-4002d429b3ab" providerId="AD" clId="Web-{7AE38422-BE30-63EC-2D73-66FF294D7410}" dt="2019-06-26T11:59:51.051" v="36"/>
          <ac:spMkLst>
            <pc:docMk/>
            <pc:sldMk cId="3332615406" sldId="301"/>
            <ac:spMk id="3" creationId="{C7E473E2-6556-448D-85CC-EAA92082E43B}"/>
          </ac:spMkLst>
        </pc:spChg>
        <pc:spChg chg="del">
          <ac:chgData name="Savchyn, Kateryna (ks6pn)" userId="S::ks6pn@virginia.edu::f2b13eca-cc72-43ed-8a7d-4002d429b3ab" providerId="AD" clId="Web-{7AE38422-BE30-63EC-2D73-66FF294D7410}" dt="2019-06-26T11:59:54.583" v="37"/>
          <ac:spMkLst>
            <pc:docMk/>
            <pc:sldMk cId="3332615406" sldId="301"/>
            <ac:spMk id="4" creationId="{25ACD1CB-7D24-48F2-83F7-F819DF1E12DC}"/>
          </ac:spMkLst>
        </pc:spChg>
        <pc:spChg chg="add del mod">
          <ac:chgData name="Savchyn, Kateryna (ks6pn)" userId="S::ks6pn@virginia.edu::f2b13eca-cc72-43ed-8a7d-4002d429b3ab" providerId="AD" clId="Web-{7AE38422-BE30-63EC-2D73-66FF294D7410}" dt="2019-06-26T12:00:18.537" v="38"/>
          <ac:spMkLst>
            <pc:docMk/>
            <pc:sldMk cId="3332615406" sldId="301"/>
            <ac:spMk id="7" creationId="{8E404709-D385-4388-8DC5-66F732A1E431}"/>
          </ac:spMkLst>
        </pc:spChg>
        <pc:spChg chg="add del mod">
          <ac:chgData name="Savchyn, Kateryna (ks6pn)" userId="S::ks6pn@virginia.edu::f2b13eca-cc72-43ed-8a7d-4002d429b3ab" providerId="AD" clId="Web-{7AE38422-BE30-63EC-2D73-66FF294D7410}" dt="2019-06-26T12:00:19.927" v="39"/>
          <ac:spMkLst>
            <pc:docMk/>
            <pc:sldMk cId="3332615406" sldId="301"/>
            <ac:spMk id="9" creationId="{120B34B5-9056-4DCE-8081-1E6F459708F0}"/>
          </ac:spMkLst>
        </pc:spChg>
        <pc:picChg chg="add del mod">
          <ac:chgData name="Savchyn, Kateryna (ks6pn)" userId="S::ks6pn@virginia.edu::f2b13eca-cc72-43ed-8a7d-4002d429b3ab" providerId="AD" clId="Web-{7AE38422-BE30-63EC-2D73-66FF294D7410}" dt="2019-06-26T13:01:07.323" v="105"/>
          <ac:picMkLst>
            <pc:docMk/>
            <pc:sldMk cId="3332615406" sldId="301"/>
            <ac:picMk id="3" creationId="{27105450-2CA5-4A12-BC0E-09E59715E6BC}"/>
          </ac:picMkLst>
        </pc:picChg>
        <pc:picChg chg="add mod">
          <ac:chgData name="Savchyn, Kateryna (ks6pn)" userId="S::ks6pn@virginia.edu::f2b13eca-cc72-43ed-8a7d-4002d429b3ab" providerId="AD" clId="Web-{7AE38422-BE30-63EC-2D73-66FF294D7410}" dt="2019-06-26T13:01:13.823" v="109" actId="14100"/>
          <ac:picMkLst>
            <pc:docMk/>
            <pc:sldMk cId="3332615406" sldId="301"/>
            <ac:picMk id="6" creationId="{F1EA24EE-1C61-4BA6-8C2B-87C9CE40DE81}"/>
          </ac:picMkLst>
        </pc:picChg>
        <pc:picChg chg="add del mod">
          <ac:chgData name="Savchyn, Kateryna (ks6pn)" userId="S::ks6pn@virginia.edu::f2b13eca-cc72-43ed-8a7d-4002d429b3ab" providerId="AD" clId="Web-{7AE38422-BE30-63EC-2D73-66FF294D7410}" dt="2019-06-26T12:00:27.803" v="41"/>
          <ac:picMkLst>
            <pc:docMk/>
            <pc:sldMk cId="3332615406" sldId="301"/>
            <ac:picMk id="10" creationId="{2A35DD31-7F7E-4261-95DB-198385C98432}"/>
          </ac:picMkLst>
        </pc:picChg>
        <pc:picChg chg="add del mod">
          <ac:chgData name="Savchyn, Kateryna (ks6pn)" userId="S::ks6pn@virginia.edu::f2b13eca-cc72-43ed-8a7d-4002d429b3ab" providerId="AD" clId="Web-{7AE38422-BE30-63EC-2D73-66FF294D7410}" dt="2019-06-26T12:01:09.601" v="45"/>
          <ac:picMkLst>
            <pc:docMk/>
            <pc:sldMk cId="3332615406" sldId="301"/>
            <ac:picMk id="12" creationId="{AB0093D8-333D-4ADE-9181-7D0C97E22F8D}"/>
          </ac:picMkLst>
        </pc:picChg>
      </pc:sldChg>
      <pc:sldChg chg="addSp delSp">
        <pc:chgData name="Savchyn, Kateryna (ks6pn)" userId="S::ks6pn@virginia.edu::f2b13eca-cc72-43ed-8a7d-4002d429b3ab" providerId="AD" clId="Web-{7AE38422-BE30-63EC-2D73-66FF294D7410}" dt="2019-06-26T12:59:51.135" v="92"/>
        <pc:sldMkLst>
          <pc:docMk/>
          <pc:sldMk cId="314370274" sldId="337"/>
        </pc:sldMkLst>
        <pc:picChg chg="add del">
          <ac:chgData name="Savchyn, Kateryna (ks6pn)" userId="S::ks6pn@virginia.edu::f2b13eca-cc72-43ed-8a7d-4002d429b3ab" providerId="AD" clId="Web-{7AE38422-BE30-63EC-2D73-66FF294D7410}" dt="2019-06-26T12:59:51.135" v="92"/>
          <ac:picMkLst>
            <pc:docMk/>
            <pc:sldMk cId="314370274" sldId="337"/>
            <ac:picMk id="3" creationId="{D3FB4BB8-4510-4452-B223-8D6DA0871920}"/>
          </ac:picMkLst>
        </pc:picChg>
      </pc:sldChg>
      <pc:sldChg chg="addSp delSp modSp add mod replId modShow">
        <pc:chgData name="Savchyn, Kateryna (ks6pn)" userId="S::ks6pn@virginia.edu::f2b13eca-cc72-43ed-8a7d-4002d429b3ab" providerId="AD" clId="Web-{7AE38422-BE30-63EC-2D73-66FF294D7410}" dt="2019-06-26T13:51:35.071" v="408"/>
        <pc:sldMkLst>
          <pc:docMk/>
          <pc:sldMk cId="2453471147" sldId="341"/>
        </pc:sldMkLst>
        <pc:spChg chg="mod">
          <ac:chgData name="Savchyn, Kateryna (ks6pn)" userId="S::ks6pn@virginia.edu::f2b13eca-cc72-43ed-8a7d-4002d429b3ab" providerId="AD" clId="Web-{7AE38422-BE30-63EC-2D73-66FF294D7410}" dt="2019-06-26T12:59:43.478" v="90" actId="20577"/>
          <ac:spMkLst>
            <pc:docMk/>
            <pc:sldMk cId="2453471147" sldId="341"/>
            <ac:spMk id="2" creationId="{CA968CE3-7FE1-4E27-B6F6-3376C9EFA9AB}"/>
          </ac:spMkLst>
        </pc:spChg>
        <pc:spChg chg="add mod">
          <ac:chgData name="Savchyn, Kateryna (ks6pn)" userId="S::ks6pn@virginia.edu::f2b13eca-cc72-43ed-8a7d-4002d429b3ab" providerId="AD" clId="Web-{7AE38422-BE30-63EC-2D73-66FF294D7410}" dt="2019-06-26T13:28:53.271" v="394" actId="1076"/>
          <ac:spMkLst>
            <pc:docMk/>
            <pc:sldMk cId="2453471147" sldId="341"/>
            <ac:spMk id="8" creationId="{267A8043-465B-4266-B4ED-7E3C261A97F5}"/>
          </ac:spMkLst>
        </pc:spChg>
        <pc:spChg chg="add mod">
          <ac:chgData name="Savchyn, Kateryna (ks6pn)" userId="S::ks6pn@virginia.edu::f2b13eca-cc72-43ed-8a7d-4002d429b3ab" providerId="AD" clId="Web-{7AE38422-BE30-63EC-2D73-66FF294D7410}" dt="2019-06-26T13:28:53.302" v="396" actId="1076"/>
          <ac:spMkLst>
            <pc:docMk/>
            <pc:sldMk cId="2453471147" sldId="341"/>
            <ac:spMk id="10" creationId="{339909DF-FC9B-480F-A377-70598263C070}"/>
          </ac:spMkLst>
        </pc:spChg>
        <pc:spChg chg="add mod">
          <ac:chgData name="Savchyn, Kateryna (ks6pn)" userId="S::ks6pn@virginia.edu::f2b13eca-cc72-43ed-8a7d-4002d429b3ab" providerId="AD" clId="Web-{7AE38422-BE30-63EC-2D73-66FF294D7410}" dt="2019-06-26T13:28:53.286" v="395" actId="1076"/>
          <ac:spMkLst>
            <pc:docMk/>
            <pc:sldMk cId="2453471147" sldId="341"/>
            <ac:spMk id="11" creationId="{B9CA4040-E6B0-43C8-A45B-771BE701B24D}"/>
          </ac:spMkLst>
        </pc:spChg>
        <pc:spChg chg="add del mod">
          <ac:chgData name="Savchyn, Kateryna (ks6pn)" userId="S::ks6pn@virginia.edu::f2b13eca-cc72-43ed-8a7d-4002d429b3ab" providerId="AD" clId="Web-{7AE38422-BE30-63EC-2D73-66FF294D7410}" dt="2019-06-26T13:17:37.579" v="294"/>
          <ac:spMkLst>
            <pc:docMk/>
            <pc:sldMk cId="2453471147" sldId="341"/>
            <ac:spMk id="12" creationId="{65CE8CCB-F9B8-40E4-B434-F392C63C8916}"/>
          </ac:spMkLst>
        </pc:spChg>
        <pc:spChg chg="add del">
          <ac:chgData name="Savchyn, Kateryna (ks6pn)" userId="S::ks6pn@virginia.edu::f2b13eca-cc72-43ed-8a7d-4002d429b3ab" providerId="AD" clId="Web-{7AE38422-BE30-63EC-2D73-66FF294D7410}" dt="2019-06-26T13:17:35.392" v="293"/>
          <ac:spMkLst>
            <pc:docMk/>
            <pc:sldMk cId="2453471147" sldId="341"/>
            <ac:spMk id="13" creationId="{0330E4C6-BEE9-4721-9DC5-B155BB65463D}"/>
          </ac:spMkLst>
        </pc:spChg>
        <pc:spChg chg="add mod ord">
          <ac:chgData name="Savchyn, Kateryna (ks6pn)" userId="S::ks6pn@virginia.edu::f2b13eca-cc72-43ed-8a7d-4002d429b3ab" providerId="AD" clId="Web-{7AE38422-BE30-63EC-2D73-66FF294D7410}" dt="2019-06-26T13:22:11.034" v="317"/>
          <ac:spMkLst>
            <pc:docMk/>
            <pc:sldMk cId="2453471147" sldId="341"/>
            <ac:spMk id="20" creationId="{1AE78E14-2B4D-459B-A75D-7B7767836F33}"/>
          </ac:spMkLst>
        </pc:spChg>
        <pc:spChg chg="add del">
          <ac:chgData name="Savchyn, Kateryna (ks6pn)" userId="S::ks6pn@virginia.edu::f2b13eca-cc72-43ed-8a7d-4002d429b3ab" providerId="AD" clId="Web-{7AE38422-BE30-63EC-2D73-66FF294D7410}" dt="2019-06-26T13:23:24.191" v="324"/>
          <ac:spMkLst>
            <pc:docMk/>
            <pc:sldMk cId="2453471147" sldId="341"/>
            <ac:spMk id="21" creationId="{63ABF037-75BA-4C41-B9FA-0F5B0D3C2FBB}"/>
          </ac:spMkLst>
        </pc:spChg>
        <pc:graphicFrameChg chg="add del mod modGraphic">
          <ac:chgData name="Savchyn, Kateryna (ks6pn)" userId="S::ks6pn@virginia.edu::f2b13eca-cc72-43ed-8a7d-4002d429b3ab" providerId="AD" clId="Web-{7AE38422-BE30-63EC-2D73-66FF294D7410}" dt="2019-06-26T13:19:28.705" v="296"/>
          <ac:graphicFrameMkLst>
            <pc:docMk/>
            <pc:sldMk cId="2453471147" sldId="341"/>
            <ac:graphicFrameMk id="14" creationId="{0CE95B5A-ACB6-459C-856F-4742E4487D93}"/>
          </ac:graphicFrameMkLst>
        </pc:graphicFrameChg>
        <pc:picChg chg="del">
          <ac:chgData name="Savchyn, Kateryna (ks6pn)" userId="S::ks6pn@virginia.edu::f2b13eca-cc72-43ed-8a7d-4002d429b3ab" providerId="AD" clId="Web-{7AE38422-BE30-63EC-2D73-66FF294D7410}" dt="2019-06-26T12:59:53.979" v="93"/>
          <ac:picMkLst>
            <pc:docMk/>
            <pc:sldMk cId="2453471147" sldId="341"/>
            <ac:picMk id="3" creationId="{27105450-2CA5-4A12-BC0E-09E59715E6BC}"/>
          </ac:picMkLst>
        </pc:picChg>
        <pc:picChg chg="add mod">
          <ac:chgData name="Savchyn, Kateryna (ks6pn)" userId="S::ks6pn@virginia.edu::f2b13eca-cc72-43ed-8a7d-4002d429b3ab" providerId="AD" clId="Web-{7AE38422-BE30-63EC-2D73-66FF294D7410}" dt="2019-06-26T13:51:35.071" v="408"/>
          <ac:picMkLst>
            <pc:docMk/>
            <pc:sldMk cId="2453471147" sldId="341"/>
            <ac:picMk id="4" creationId="{012DDE60-F674-46F0-9A8B-0597091DA44C}"/>
          </ac:picMkLst>
        </pc:picChg>
      </pc:sldChg>
      <pc:sldChg chg="addSp modSp add mod replId modShow">
        <pc:chgData name="Savchyn, Kateryna (ks6pn)" userId="S::ks6pn@virginia.edu::f2b13eca-cc72-43ed-8a7d-4002d429b3ab" providerId="AD" clId="Web-{7AE38422-BE30-63EC-2D73-66FF294D7410}" dt="2019-06-26T13:52:25.838" v="413" actId="14100"/>
        <pc:sldMkLst>
          <pc:docMk/>
          <pc:sldMk cId="3284558731" sldId="342"/>
        </pc:sldMkLst>
        <pc:spChg chg="mod">
          <ac:chgData name="Savchyn, Kateryna (ks6pn)" userId="S::ks6pn@virginia.edu::f2b13eca-cc72-43ed-8a7d-4002d429b3ab" providerId="AD" clId="Web-{7AE38422-BE30-63EC-2D73-66FF294D7410}" dt="2019-06-26T13:00:08.588" v="104" actId="20577"/>
          <ac:spMkLst>
            <pc:docMk/>
            <pc:sldMk cId="3284558731" sldId="342"/>
            <ac:spMk id="2" creationId="{CA968CE3-7FE1-4E27-B6F6-3376C9EFA9AB}"/>
          </ac:spMkLst>
        </pc:spChg>
        <pc:spChg chg="add mod">
          <ac:chgData name="Savchyn, Kateryna (ks6pn)" userId="S::ks6pn@virginia.edu::f2b13eca-cc72-43ed-8a7d-4002d429b3ab" providerId="AD" clId="Web-{7AE38422-BE30-63EC-2D73-66FF294D7410}" dt="2019-06-26T13:51:12.305" v="407" actId="14100"/>
          <ac:spMkLst>
            <pc:docMk/>
            <pc:sldMk cId="3284558731" sldId="342"/>
            <ac:spMk id="3" creationId="{91208F7F-C7F6-4A5F-B93E-7765D36C441F}"/>
          </ac:spMkLst>
        </pc:spChg>
        <pc:spChg chg="add mod">
          <ac:chgData name="Savchyn, Kateryna (ks6pn)" userId="S::ks6pn@virginia.edu::f2b13eca-cc72-43ed-8a7d-4002d429b3ab" providerId="AD" clId="Web-{7AE38422-BE30-63EC-2D73-66FF294D7410}" dt="2019-06-26T13:29:04.771" v="397" actId="20577"/>
          <ac:spMkLst>
            <pc:docMk/>
            <pc:sldMk cId="3284558731" sldId="342"/>
            <ac:spMk id="7" creationId="{E91B10FD-2079-4BA3-AE27-6BD4AE198F2E}"/>
          </ac:spMkLst>
        </pc:spChg>
        <pc:spChg chg="add mod">
          <ac:chgData name="Savchyn, Kateryna (ks6pn)" userId="S::ks6pn@virginia.edu::f2b13eca-cc72-43ed-8a7d-4002d429b3ab" providerId="AD" clId="Web-{7AE38422-BE30-63EC-2D73-66FF294D7410}" dt="2019-06-26T13:29:13.224" v="400" actId="14100"/>
          <ac:spMkLst>
            <pc:docMk/>
            <pc:sldMk cId="3284558731" sldId="342"/>
            <ac:spMk id="9" creationId="{2FEA07DA-0F05-4E0D-A3AF-CF51B9629181}"/>
          </ac:spMkLst>
        </pc:spChg>
        <pc:spChg chg="add mod">
          <ac:chgData name="Savchyn, Kateryna (ks6pn)" userId="S::ks6pn@virginia.edu::f2b13eca-cc72-43ed-8a7d-4002d429b3ab" providerId="AD" clId="Web-{7AE38422-BE30-63EC-2D73-66FF294D7410}" dt="2019-06-26T13:29:07.599" v="398" actId="20577"/>
          <ac:spMkLst>
            <pc:docMk/>
            <pc:sldMk cId="3284558731" sldId="342"/>
            <ac:spMk id="11" creationId="{4C0925B9-552B-410C-A614-552925B647BC}"/>
          </ac:spMkLst>
        </pc:spChg>
        <pc:spChg chg="add mod">
          <ac:chgData name="Savchyn, Kateryna (ks6pn)" userId="S::ks6pn@virginia.edu::f2b13eca-cc72-43ed-8a7d-4002d429b3ab" providerId="AD" clId="Web-{7AE38422-BE30-63EC-2D73-66FF294D7410}" dt="2019-06-26T13:29:15.755" v="401" actId="20577"/>
          <ac:spMkLst>
            <pc:docMk/>
            <pc:sldMk cId="3284558731" sldId="342"/>
            <ac:spMk id="12" creationId="{C329DCD6-3B83-4C50-A542-BF6F186865B1}"/>
          </ac:spMkLst>
        </pc:spChg>
        <pc:picChg chg="add mod">
          <ac:chgData name="Savchyn, Kateryna (ks6pn)" userId="S::ks6pn@virginia.edu::f2b13eca-cc72-43ed-8a7d-4002d429b3ab" providerId="AD" clId="Web-{7AE38422-BE30-63EC-2D73-66FF294D7410}" dt="2019-06-26T13:52:25.838" v="413" actId="14100"/>
          <ac:picMkLst>
            <pc:docMk/>
            <pc:sldMk cId="3284558731" sldId="342"/>
            <ac:picMk id="4" creationId="{71CDB6F1-30C5-4F5E-A74C-328B9A70FB19}"/>
          </ac:picMkLst>
        </pc:picChg>
      </pc:sldChg>
      <pc:sldChg chg="modSp add del replId">
        <pc:chgData name="Savchyn, Kateryna (ks6pn)" userId="S::ks6pn@virginia.edu::f2b13eca-cc72-43ed-8a7d-4002d429b3ab" providerId="AD" clId="Web-{7AE38422-BE30-63EC-2D73-66FF294D7410}" dt="2019-06-26T13:52:56.058" v="418"/>
        <pc:sldMkLst>
          <pc:docMk/>
          <pc:sldMk cId="2854366792" sldId="343"/>
        </pc:sldMkLst>
        <pc:spChg chg="mod">
          <ac:chgData name="Savchyn, Kateryna (ks6pn)" userId="S::ks6pn@virginia.edu::f2b13eca-cc72-43ed-8a7d-4002d429b3ab" providerId="AD" clId="Web-{7AE38422-BE30-63EC-2D73-66FF294D7410}" dt="2019-06-26T13:52:53.839" v="417" actId="20577"/>
          <ac:spMkLst>
            <pc:docMk/>
            <pc:sldMk cId="2854366792" sldId="343"/>
            <ac:spMk id="2" creationId="{E360D2BF-0E63-48FE-8A39-2E9C1BFF09C9}"/>
          </ac:spMkLst>
        </pc:spChg>
      </pc:sldChg>
    </pc:docChg>
  </pc:docChgLst>
  <pc:docChgLst>
    <pc:chgData name="Fowers, Alyssa (af5ug)" userId="c3a37977-17ff-41a0-ad75-fd916179f175" providerId="ADAL" clId="{13BB6885-1079-C840-B03C-6B213165F4E8}"/>
    <pc:docChg chg="delSld">
      <pc:chgData name="Fowers, Alyssa (af5ug)" userId="c3a37977-17ff-41a0-ad75-fd916179f175" providerId="ADAL" clId="{13BB6885-1079-C840-B03C-6B213165F4E8}" dt="2019-06-27T20:34:05.938" v="25" actId="2696"/>
      <pc:docMkLst>
        <pc:docMk/>
      </pc:docMkLst>
      <pc:sldChg chg="del">
        <pc:chgData name="Fowers, Alyssa (af5ug)" userId="c3a37977-17ff-41a0-ad75-fd916179f175" providerId="ADAL" clId="{13BB6885-1079-C840-B03C-6B213165F4E8}" dt="2019-06-27T20:34:05.686" v="24" actId="2696"/>
        <pc:sldMkLst>
          <pc:docMk/>
          <pc:sldMk cId="1106986725" sldId="271"/>
        </pc:sldMkLst>
      </pc:sldChg>
      <pc:sldChg chg="del">
        <pc:chgData name="Fowers, Alyssa (af5ug)" userId="c3a37977-17ff-41a0-ad75-fd916179f175" providerId="ADAL" clId="{13BB6885-1079-C840-B03C-6B213165F4E8}" dt="2019-06-27T20:34:05.938" v="25" actId="2696"/>
        <pc:sldMkLst>
          <pc:docMk/>
          <pc:sldMk cId="2598675019" sldId="302"/>
        </pc:sldMkLst>
      </pc:sldChg>
      <pc:sldChg chg="del">
        <pc:chgData name="Fowers, Alyssa (af5ug)" userId="c3a37977-17ff-41a0-ad75-fd916179f175" providerId="ADAL" clId="{13BB6885-1079-C840-B03C-6B213165F4E8}" dt="2019-06-27T20:34:05.620" v="23" actId="2696"/>
        <pc:sldMkLst>
          <pc:docMk/>
          <pc:sldMk cId="236999803" sldId="399"/>
        </pc:sldMkLst>
      </pc:sldChg>
      <pc:sldChg chg="del">
        <pc:chgData name="Fowers, Alyssa (af5ug)" userId="c3a37977-17ff-41a0-ad75-fd916179f175" providerId="ADAL" clId="{13BB6885-1079-C840-B03C-6B213165F4E8}" dt="2019-06-27T20:34:05.558" v="22" actId="2696"/>
        <pc:sldMkLst>
          <pc:docMk/>
          <pc:sldMk cId="2607126509" sldId="400"/>
        </pc:sldMkLst>
      </pc:sldChg>
      <pc:sldChg chg="del">
        <pc:chgData name="Fowers, Alyssa (af5ug)" userId="c3a37977-17ff-41a0-ad75-fd916179f175" providerId="ADAL" clId="{13BB6885-1079-C840-B03C-6B213165F4E8}" dt="2019-06-27T20:34:05.496" v="21" actId="2696"/>
        <pc:sldMkLst>
          <pc:docMk/>
          <pc:sldMk cId="3648986380" sldId="401"/>
        </pc:sldMkLst>
      </pc:sldChg>
      <pc:sldChg chg="del">
        <pc:chgData name="Fowers, Alyssa (af5ug)" userId="c3a37977-17ff-41a0-ad75-fd916179f175" providerId="ADAL" clId="{13BB6885-1079-C840-B03C-6B213165F4E8}" dt="2019-06-27T20:34:05.446" v="20" actId="2696"/>
        <pc:sldMkLst>
          <pc:docMk/>
          <pc:sldMk cId="3499674128" sldId="402"/>
        </pc:sldMkLst>
      </pc:sldChg>
      <pc:sldChg chg="del">
        <pc:chgData name="Fowers, Alyssa (af5ug)" userId="c3a37977-17ff-41a0-ad75-fd916179f175" providerId="ADAL" clId="{13BB6885-1079-C840-B03C-6B213165F4E8}" dt="2019-06-27T20:34:05.391" v="19" actId="2696"/>
        <pc:sldMkLst>
          <pc:docMk/>
          <pc:sldMk cId="560884485" sldId="403"/>
        </pc:sldMkLst>
      </pc:sldChg>
      <pc:sldChg chg="del">
        <pc:chgData name="Fowers, Alyssa (af5ug)" userId="c3a37977-17ff-41a0-ad75-fd916179f175" providerId="ADAL" clId="{13BB6885-1079-C840-B03C-6B213165F4E8}" dt="2019-06-27T20:34:05.301" v="18" actId="2696"/>
        <pc:sldMkLst>
          <pc:docMk/>
          <pc:sldMk cId="1158032581" sldId="404"/>
        </pc:sldMkLst>
      </pc:sldChg>
      <pc:sldChg chg="del">
        <pc:chgData name="Fowers, Alyssa (af5ug)" userId="c3a37977-17ff-41a0-ad75-fd916179f175" providerId="ADAL" clId="{13BB6885-1079-C840-B03C-6B213165F4E8}" dt="2019-06-27T20:34:05.241" v="17" actId="2696"/>
        <pc:sldMkLst>
          <pc:docMk/>
          <pc:sldMk cId="2903580208" sldId="405"/>
        </pc:sldMkLst>
      </pc:sldChg>
      <pc:sldChg chg="del">
        <pc:chgData name="Fowers, Alyssa (af5ug)" userId="c3a37977-17ff-41a0-ad75-fd916179f175" providerId="ADAL" clId="{13BB6885-1079-C840-B03C-6B213165F4E8}" dt="2019-06-27T20:34:05.169" v="16" actId="2696"/>
        <pc:sldMkLst>
          <pc:docMk/>
          <pc:sldMk cId="3397038051" sldId="406"/>
        </pc:sldMkLst>
      </pc:sldChg>
      <pc:sldChg chg="del">
        <pc:chgData name="Fowers, Alyssa (af5ug)" userId="c3a37977-17ff-41a0-ad75-fd916179f175" providerId="ADAL" clId="{13BB6885-1079-C840-B03C-6B213165F4E8}" dt="2019-06-27T20:34:05.120" v="15" actId="2696"/>
        <pc:sldMkLst>
          <pc:docMk/>
          <pc:sldMk cId="2806284649" sldId="407"/>
        </pc:sldMkLst>
      </pc:sldChg>
      <pc:sldChg chg="del">
        <pc:chgData name="Fowers, Alyssa (af5ug)" userId="c3a37977-17ff-41a0-ad75-fd916179f175" providerId="ADAL" clId="{13BB6885-1079-C840-B03C-6B213165F4E8}" dt="2019-06-27T20:34:05.033" v="14" actId="2696"/>
        <pc:sldMkLst>
          <pc:docMk/>
          <pc:sldMk cId="3573724101" sldId="408"/>
        </pc:sldMkLst>
      </pc:sldChg>
      <pc:sldChg chg="del">
        <pc:chgData name="Fowers, Alyssa (af5ug)" userId="c3a37977-17ff-41a0-ad75-fd916179f175" providerId="ADAL" clId="{13BB6885-1079-C840-B03C-6B213165F4E8}" dt="2019-06-27T20:34:04.964" v="13" actId="2696"/>
        <pc:sldMkLst>
          <pc:docMk/>
          <pc:sldMk cId="3814087517" sldId="409"/>
        </pc:sldMkLst>
      </pc:sldChg>
      <pc:sldChg chg="del">
        <pc:chgData name="Fowers, Alyssa (af5ug)" userId="c3a37977-17ff-41a0-ad75-fd916179f175" providerId="ADAL" clId="{13BB6885-1079-C840-B03C-6B213165F4E8}" dt="2019-06-27T20:34:04.871" v="12" actId="2696"/>
        <pc:sldMkLst>
          <pc:docMk/>
          <pc:sldMk cId="1429635165" sldId="410"/>
        </pc:sldMkLst>
      </pc:sldChg>
      <pc:sldChg chg="del">
        <pc:chgData name="Fowers, Alyssa (af5ug)" userId="c3a37977-17ff-41a0-ad75-fd916179f175" providerId="ADAL" clId="{13BB6885-1079-C840-B03C-6B213165F4E8}" dt="2019-06-27T20:34:04.807" v="11" actId="2696"/>
        <pc:sldMkLst>
          <pc:docMk/>
          <pc:sldMk cId="3507488640" sldId="411"/>
        </pc:sldMkLst>
      </pc:sldChg>
      <pc:sldChg chg="del">
        <pc:chgData name="Fowers, Alyssa (af5ug)" userId="c3a37977-17ff-41a0-ad75-fd916179f175" providerId="ADAL" clId="{13BB6885-1079-C840-B03C-6B213165F4E8}" dt="2019-06-27T20:34:04.754" v="10" actId="2696"/>
        <pc:sldMkLst>
          <pc:docMk/>
          <pc:sldMk cId="3764921209" sldId="412"/>
        </pc:sldMkLst>
      </pc:sldChg>
      <pc:sldChg chg="del">
        <pc:chgData name="Fowers, Alyssa (af5ug)" userId="c3a37977-17ff-41a0-ad75-fd916179f175" providerId="ADAL" clId="{13BB6885-1079-C840-B03C-6B213165F4E8}" dt="2019-06-27T20:34:04.679" v="9" actId="2696"/>
        <pc:sldMkLst>
          <pc:docMk/>
          <pc:sldMk cId="2025181818" sldId="413"/>
        </pc:sldMkLst>
      </pc:sldChg>
      <pc:sldChg chg="del">
        <pc:chgData name="Fowers, Alyssa (af5ug)" userId="c3a37977-17ff-41a0-ad75-fd916179f175" providerId="ADAL" clId="{13BB6885-1079-C840-B03C-6B213165F4E8}" dt="2019-06-27T20:34:04.627" v="8" actId="2696"/>
        <pc:sldMkLst>
          <pc:docMk/>
          <pc:sldMk cId="2151413126" sldId="414"/>
        </pc:sldMkLst>
      </pc:sldChg>
      <pc:sldChg chg="del">
        <pc:chgData name="Fowers, Alyssa (af5ug)" userId="c3a37977-17ff-41a0-ad75-fd916179f175" providerId="ADAL" clId="{13BB6885-1079-C840-B03C-6B213165F4E8}" dt="2019-06-27T20:34:04.542" v="7" actId="2696"/>
        <pc:sldMkLst>
          <pc:docMk/>
          <pc:sldMk cId="217610044" sldId="415"/>
        </pc:sldMkLst>
      </pc:sldChg>
      <pc:sldChg chg="del">
        <pc:chgData name="Fowers, Alyssa (af5ug)" userId="c3a37977-17ff-41a0-ad75-fd916179f175" providerId="ADAL" clId="{13BB6885-1079-C840-B03C-6B213165F4E8}" dt="2019-06-27T20:34:04.479" v="6" actId="2696"/>
        <pc:sldMkLst>
          <pc:docMk/>
          <pc:sldMk cId="1612915409" sldId="416"/>
        </pc:sldMkLst>
      </pc:sldChg>
      <pc:sldChg chg="del">
        <pc:chgData name="Fowers, Alyssa (af5ug)" userId="c3a37977-17ff-41a0-ad75-fd916179f175" providerId="ADAL" clId="{13BB6885-1079-C840-B03C-6B213165F4E8}" dt="2019-06-27T20:34:04.412" v="5" actId="2696"/>
        <pc:sldMkLst>
          <pc:docMk/>
          <pc:sldMk cId="1867020305" sldId="417"/>
        </pc:sldMkLst>
      </pc:sldChg>
      <pc:sldChg chg="del">
        <pc:chgData name="Fowers, Alyssa (af5ug)" userId="c3a37977-17ff-41a0-ad75-fd916179f175" providerId="ADAL" clId="{13BB6885-1079-C840-B03C-6B213165F4E8}" dt="2019-06-27T20:34:04.316" v="4" actId="2696"/>
        <pc:sldMkLst>
          <pc:docMk/>
          <pc:sldMk cId="2436084323" sldId="418"/>
        </pc:sldMkLst>
      </pc:sldChg>
      <pc:sldChg chg="del">
        <pc:chgData name="Fowers, Alyssa (af5ug)" userId="c3a37977-17ff-41a0-ad75-fd916179f175" providerId="ADAL" clId="{13BB6885-1079-C840-B03C-6B213165F4E8}" dt="2019-06-27T20:34:04.252" v="3" actId="2696"/>
        <pc:sldMkLst>
          <pc:docMk/>
          <pc:sldMk cId="1203329274" sldId="419"/>
        </pc:sldMkLst>
      </pc:sldChg>
      <pc:sldChg chg="del">
        <pc:chgData name="Fowers, Alyssa (af5ug)" userId="c3a37977-17ff-41a0-ad75-fd916179f175" providerId="ADAL" clId="{13BB6885-1079-C840-B03C-6B213165F4E8}" dt="2019-06-27T20:34:04.155" v="2" actId="2696"/>
        <pc:sldMkLst>
          <pc:docMk/>
          <pc:sldMk cId="1365107220" sldId="420"/>
        </pc:sldMkLst>
      </pc:sldChg>
      <pc:sldChg chg="del">
        <pc:chgData name="Fowers, Alyssa (af5ug)" userId="c3a37977-17ff-41a0-ad75-fd916179f175" providerId="ADAL" clId="{13BB6885-1079-C840-B03C-6B213165F4E8}" dt="2019-06-27T20:34:04.102" v="1" actId="2696"/>
        <pc:sldMkLst>
          <pc:docMk/>
          <pc:sldMk cId="1451439881" sldId="421"/>
        </pc:sldMkLst>
      </pc:sldChg>
      <pc:sldChg chg="del">
        <pc:chgData name="Fowers, Alyssa (af5ug)" userId="c3a37977-17ff-41a0-ad75-fd916179f175" providerId="ADAL" clId="{13BB6885-1079-C840-B03C-6B213165F4E8}" dt="2019-06-27T20:34:04.035" v="0" actId="2696"/>
        <pc:sldMkLst>
          <pc:docMk/>
          <pc:sldMk cId="599381490" sldId="422"/>
        </pc:sldMkLst>
      </pc:sldChg>
    </pc:docChg>
  </pc:docChgLst>
  <pc:docChgLst>
    <pc:chgData name="Korkmaz, Gizem (gk8yj)" userId="S::gk8yj@virginia.edu::a3021717-695e-41c9-8d4c-e599a2aec0eb" providerId="AD" clId="Web-{E4EE8C5C-8E84-AB79-4189-5575016D9BC8}"/>
    <pc:docChg chg="addSld modSld">
      <pc:chgData name="Korkmaz, Gizem (gk8yj)" userId="S::gk8yj@virginia.edu::a3021717-695e-41c9-8d4c-e599a2aec0eb" providerId="AD" clId="Web-{E4EE8C5C-8E84-AB79-4189-5575016D9BC8}" dt="2019-06-27T20:32:57.843" v="36" actId="1076"/>
      <pc:docMkLst>
        <pc:docMk/>
      </pc:docMkLst>
      <pc:sldChg chg="modSp">
        <pc:chgData name="Korkmaz, Gizem (gk8yj)" userId="S::gk8yj@virginia.edu::a3021717-695e-41c9-8d4c-e599a2aec0eb" providerId="AD" clId="Web-{E4EE8C5C-8E84-AB79-4189-5575016D9BC8}" dt="2019-06-27T20:20:17.369" v="6" actId="20577"/>
        <pc:sldMkLst>
          <pc:docMk/>
          <pc:sldMk cId="316376731" sldId="322"/>
        </pc:sldMkLst>
        <pc:spChg chg="mod">
          <ac:chgData name="Korkmaz, Gizem (gk8yj)" userId="S::gk8yj@virginia.edu::a3021717-695e-41c9-8d4c-e599a2aec0eb" providerId="AD" clId="Web-{E4EE8C5C-8E84-AB79-4189-5575016D9BC8}" dt="2019-06-27T20:20:17.369" v="6" actId="20577"/>
          <ac:spMkLst>
            <pc:docMk/>
            <pc:sldMk cId="316376731" sldId="322"/>
            <ac:spMk id="4" creationId="{F28E945A-7534-4A6B-A83D-97B804133940}"/>
          </ac:spMkLst>
        </pc:spChg>
      </pc:sldChg>
      <pc:sldChg chg="addSp delSp modSp add replId">
        <pc:chgData name="Korkmaz, Gizem (gk8yj)" userId="S::gk8yj@virginia.edu::a3021717-695e-41c9-8d4c-e599a2aec0eb" providerId="AD" clId="Web-{E4EE8C5C-8E84-AB79-4189-5575016D9BC8}" dt="2019-06-27T20:32:57.843" v="36" actId="1076"/>
        <pc:sldMkLst>
          <pc:docMk/>
          <pc:sldMk cId="3350208979" sldId="397"/>
        </pc:sldMkLst>
        <pc:spChg chg="mod">
          <ac:chgData name="Korkmaz, Gizem (gk8yj)" userId="S::gk8yj@virginia.edu::a3021717-695e-41c9-8d4c-e599a2aec0eb" providerId="AD" clId="Web-{E4EE8C5C-8E84-AB79-4189-5575016D9BC8}" dt="2019-06-27T20:32:17.124" v="30" actId="14100"/>
          <ac:spMkLst>
            <pc:docMk/>
            <pc:sldMk cId="3350208979" sldId="397"/>
            <ac:spMk id="9" creationId="{DD1F901D-1692-42F7-BD44-75CDBB077365}"/>
          </ac:spMkLst>
        </pc:spChg>
        <pc:spChg chg="mod">
          <ac:chgData name="Korkmaz, Gizem (gk8yj)" userId="S::gk8yj@virginia.edu::a3021717-695e-41c9-8d4c-e599a2aec0eb" providerId="AD" clId="Web-{E4EE8C5C-8E84-AB79-4189-5575016D9BC8}" dt="2019-06-27T20:32:57.843" v="36" actId="1076"/>
          <ac:spMkLst>
            <pc:docMk/>
            <pc:sldMk cId="3350208979" sldId="397"/>
            <ac:spMk id="11" creationId="{52EF1EA5-668A-412A-ACDD-6149AC4B220C}"/>
          </ac:spMkLst>
        </pc:spChg>
        <pc:spChg chg="mod">
          <ac:chgData name="Korkmaz, Gizem (gk8yj)" userId="S::gk8yj@virginia.edu::a3021717-695e-41c9-8d4c-e599a2aec0eb" providerId="AD" clId="Web-{E4EE8C5C-8E84-AB79-4189-5575016D9BC8}" dt="2019-06-27T20:32:29.859" v="33" actId="1076"/>
          <ac:spMkLst>
            <pc:docMk/>
            <pc:sldMk cId="3350208979" sldId="397"/>
            <ac:spMk id="14" creationId="{6FABB3F6-C169-4D0C-9EF7-C06FAF1AED16}"/>
          </ac:spMkLst>
        </pc:spChg>
        <pc:picChg chg="add mod">
          <ac:chgData name="Korkmaz, Gizem (gk8yj)" userId="S::gk8yj@virginia.edu::a3021717-695e-41c9-8d4c-e599a2aec0eb" providerId="AD" clId="Web-{E4EE8C5C-8E84-AB79-4189-5575016D9BC8}" dt="2019-06-27T20:32:46.374" v="34" actId="1076"/>
          <ac:picMkLst>
            <pc:docMk/>
            <pc:sldMk cId="3350208979" sldId="397"/>
            <ac:picMk id="2" creationId="{24A99B25-D2F3-4272-AB4B-A11EF7CEA644}"/>
          </ac:picMkLst>
        </pc:picChg>
        <pc:picChg chg="del mod">
          <ac:chgData name="Korkmaz, Gizem (gk8yj)" userId="S::gk8yj@virginia.edu::a3021717-695e-41c9-8d4c-e599a2aec0eb" providerId="AD" clId="Web-{E4EE8C5C-8E84-AB79-4189-5575016D9BC8}" dt="2019-06-27T20:32:07.687" v="21"/>
          <ac:picMkLst>
            <pc:docMk/>
            <pc:sldMk cId="3350208979" sldId="397"/>
            <ac:picMk id="4" creationId="{B48A9C48-8F02-4F6C-A10A-A46436D2E1BC}"/>
          </ac:picMkLst>
        </pc:picChg>
      </pc:sldChg>
    </pc:docChg>
  </pc:docChgLst>
  <pc:docChgLst>
    <pc:chgData name="NEVILLE, QUINTON (qn6au)" userId="S::qn6au@virginia.edu::84747678-7561-4bb1-afdc-bf1420c98c32" providerId="AD" clId="Web-{25E6747D-8A3A-6086-CF2F-17BCD91D91B6}"/>
    <pc:docChg chg="addSld delSld modSld">
      <pc:chgData name="NEVILLE, QUINTON (qn6au)" userId="S::qn6au@virginia.edu::84747678-7561-4bb1-afdc-bf1420c98c32" providerId="AD" clId="Web-{25E6747D-8A3A-6086-CF2F-17BCD91D91B6}" dt="2019-06-26T14:52:21.940" v="427"/>
      <pc:docMkLst>
        <pc:docMk/>
      </pc:docMkLst>
      <pc:sldChg chg="modSp">
        <pc:chgData name="NEVILLE, QUINTON (qn6au)" userId="S::qn6au@virginia.edu::84747678-7561-4bb1-afdc-bf1420c98c32" providerId="AD" clId="Web-{25E6747D-8A3A-6086-CF2F-17BCD91D91B6}" dt="2019-06-26T14:42:32.017" v="409" actId="20577"/>
        <pc:sldMkLst>
          <pc:docMk/>
          <pc:sldMk cId="2134383968" sldId="304"/>
        </pc:sldMkLst>
        <pc:spChg chg="mod">
          <ac:chgData name="NEVILLE, QUINTON (qn6au)" userId="S::qn6au@virginia.edu::84747678-7561-4bb1-afdc-bf1420c98c32" providerId="AD" clId="Web-{25E6747D-8A3A-6086-CF2F-17BCD91D91B6}" dt="2019-06-26T14:42:32.017" v="409" actId="20577"/>
          <ac:spMkLst>
            <pc:docMk/>
            <pc:sldMk cId="2134383968" sldId="304"/>
            <ac:spMk id="4" creationId="{B0EACB96-BC63-E248-9DB1-268C98C827B0}"/>
          </ac:spMkLst>
        </pc:spChg>
      </pc:sldChg>
      <pc:sldChg chg="addSp delSp modSp">
        <pc:chgData name="NEVILLE, QUINTON (qn6au)" userId="S::qn6au@virginia.edu::84747678-7561-4bb1-afdc-bf1420c98c32" providerId="AD" clId="Web-{25E6747D-8A3A-6086-CF2F-17BCD91D91B6}" dt="2019-06-26T14:29:38.031" v="200" actId="20577"/>
        <pc:sldMkLst>
          <pc:docMk/>
          <pc:sldMk cId="3638810027" sldId="305"/>
        </pc:sldMkLst>
        <pc:spChg chg="mod">
          <ac:chgData name="NEVILLE, QUINTON (qn6au)" userId="S::qn6au@virginia.edu::84747678-7561-4bb1-afdc-bf1420c98c32" providerId="AD" clId="Web-{25E6747D-8A3A-6086-CF2F-17BCD91D91B6}" dt="2019-06-26T14:29:38.031" v="200" actId="20577"/>
          <ac:spMkLst>
            <pc:docMk/>
            <pc:sldMk cId="3638810027" sldId="305"/>
            <ac:spMk id="4" creationId="{B0EACB96-BC63-E248-9DB1-268C98C827B0}"/>
          </ac:spMkLst>
        </pc:spChg>
        <pc:spChg chg="mod">
          <ac:chgData name="NEVILLE, QUINTON (qn6au)" userId="S::qn6au@virginia.edu::84747678-7561-4bb1-afdc-bf1420c98c32" providerId="AD" clId="Web-{25E6747D-8A3A-6086-CF2F-17BCD91D91B6}" dt="2019-06-26T14:29:26.249" v="198" actId="1076"/>
          <ac:spMkLst>
            <pc:docMk/>
            <pc:sldMk cId="3638810027" sldId="305"/>
            <ac:spMk id="6" creationId="{D0F1813C-EF62-BD41-A014-2647724FC388}"/>
          </ac:spMkLst>
        </pc:spChg>
        <pc:spChg chg="mod">
          <ac:chgData name="NEVILLE, QUINTON (qn6au)" userId="S::qn6au@virginia.edu::84747678-7561-4bb1-afdc-bf1420c98c32" providerId="AD" clId="Web-{25E6747D-8A3A-6086-CF2F-17BCD91D91B6}" dt="2019-06-26T14:29:26.203" v="195" actId="1076"/>
          <ac:spMkLst>
            <pc:docMk/>
            <pc:sldMk cId="3638810027" sldId="305"/>
            <ac:spMk id="7" creationId="{D6B67B67-2891-8249-8615-77A848AB5255}"/>
          </ac:spMkLst>
        </pc:spChg>
        <pc:spChg chg="mod">
          <ac:chgData name="NEVILLE, QUINTON (qn6au)" userId="S::qn6au@virginia.edu::84747678-7561-4bb1-afdc-bf1420c98c32" providerId="AD" clId="Web-{25E6747D-8A3A-6086-CF2F-17BCD91D91B6}" dt="2019-06-26T14:29:26.218" v="196" actId="1076"/>
          <ac:spMkLst>
            <pc:docMk/>
            <pc:sldMk cId="3638810027" sldId="305"/>
            <ac:spMk id="8" creationId="{3A03873D-895A-AD40-AA84-94F48BB93EAA}"/>
          </ac:spMkLst>
        </pc:spChg>
        <pc:spChg chg="mod">
          <ac:chgData name="NEVILLE, QUINTON (qn6au)" userId="S::qn6au@virginia.edu::84747678-7561-4bb1-afdc-bf1420c98c32" providerId="AD" clId="Web-{25E6747D-8A3A-6086-CF2F-17BCD91D91B6}" dt="2019-06-26T14:29:26.234" v="197" actId="1076"/>
          <ac:spMkLst>
            <pc:docMk/>
            <pc:sldMk cId="3638810027" sldId="305"/>
            <ac:spMk id="10" creationId="{636674E5-7F44-2C43-B39C-451490B3F5A6}"/>
          </ac:spMkLst>
        </pc:spChg>
        <pc:spChg chg="mod">
          <ac:chgData name="NEVILLE, QUINTON (qn6au)" userId="S::qn6au@virginia.edu::84747678-7561-4bb1-afdc-bf1420c98c32" providerId="AD" clId="Web-{25E6747D-8A3A-6086-CF2F-17BCD91D91B6}" dt="2019-06-26T14:29:26.156" v="193" actId="1076"/>
          <ac:spMkLst>
            <pc:docMk/>
            <pc:sldMk cId="3638810027" sldId="305"/>
            <ac:spMk id="13" creationId="{3730EF98-ACEA-2842-9F82-C3983DEE109F}"/>
          </ac:spMkLst>
        </pc:spChg>
        <pc:spChg chg="mod">
          <ac:chgData name="NEVILLE, QUINTON (qn6au)" userId="S::qn6au@virginia.edu::84747678-7561-4bb1-afdc-bf1420c98c32" providerId="AD" clId="Web-{25E6747D-8A3A-6086-CF2F-17BCD91D91B6}" dt="2019-06-26T14:29:26.265" v="199" actId="1076"/>
          <ac:spMkLst>
            <pc:docMk/>
            <pc:sldMk cId="3638810027" sldId="305"/>
            <ac:spMk id="14" creationId="{ED3AA6D8-B0AC-9042-9513-54A8A33327D2}"/>
          </ac:spMkLst>
        </pc:spChg>
        <pc:graphicFrameChg chg="mod modGraphic">
          <ac:chgData name="NEVILLE, QUINTON (qn6au)" userId="S::qn6au@virginia.edu::84747678-7561-4bb1-afdc-bf1420c98c32" providerId="AD" clId="Web-{25E6747D-8A3A-6086-CF2F-17BCD91D91B6}" dt="2019-06-26T14:29:26.187" v="194" actId="1076"/>
          <ac:graphicFrameMkLst>
            <pc:docMk/>
            <pc:sldMk cId="3638810027" sldId="305"/>
            <ac:graphicFrameMk id="11" creationId="{6017A5E3-1797-DB4C-9363-4F550AFEFEEA}"/>
          </ac:graphicFrameMkLst>
        </pc:graphicFrameChg>
        <pc:picChg chg="add del mod">
          <ac:chgData name="NEVILLE, QUINTON (qn6au)" userId="S::qn6au@virginia.edu::84747678-7561-4bb1-afdc-bf1420c98c32" providerId="AD" clId="Web-{25E6747D-8A3A-6086-CF2F-17BCD91D91B6}" dt="2019-06-26T14:28:55.202" v="191"/>
          <ac:picMkLst>
            <pc:docMk/>
            <pc:sldMk cId="3638810027" sldId="305"/>
            <ac:picMk id="119" creationId="{0E944DC3-1949-4C52-A92D-DB7658352C27}"/>
          </ac:picMkLst>
        </pc:picChg>
        <pc:cxnChg chg="add del mod">
          <ac:chgData name="NEVILLE, QUINTON (qn6au)" userId="S::qn6au@virginia.edu::84747678-7561-4bb1-afdc-bf1420c98c32" providerId="AD" clId="Web-{25E6747D-8A3A-6086-CF2F-17BCD91D91B6}" dt="2019-06-26T14:28:55.202" v="190"/>
          <ac:cxnSpMkLst>
            <pc:docMk/>
            <pc:sldMk cId="3638810027" sldId="305"/>
            <ac:cxnSpMk id="121" creationId="{5C3ACD11-3CC8-4B97-83D3-F615DBECBB0D}"/>
          </ac:cxnSpMkLst>
        </pc:cxnChg>
      </pc:sldChg>
      <pc:sldChg chg="addSp delSp modSp del">
        <pc:chgData name="NEVILLE, QUINTON (qn6au)" userId="S::qn6au@virginia.edu::84747678-7561-4bb1-afdc-bf1420c98c32" providerId="AD" clId="Web-{25E6747D-8A3A-6086-CF2F-17BCD91D91B6}" dt="2019-06-26T14:28:57.702" v="192"/>
        <pc:sldMkLst>
          <pc:docMk/>
          <pc:sldMk cId="1613777253" sldId="306"/>
        </pc:sldMkLst>
        <pc:spChg chg="del mod">
          <ac:chgData name="NEVILLE, QUINTON (qn6au)" userId="S::qn6au@virginia.edu::84747678-7561-4bb1-afdc-bf1420c98c32" providerId="AD" clId="Web-{25E6747D-8A3A-6086-CF2F-17BCD91D91B6}" dt="2019-06-26T13:01:33.034" v="120"/>
          <ac:spMkLst>
            <pc:docMk/>
            <pc:sldMk cId="1613777253" sldId="306"/>
            <ac:spMk id="4" creationId="{B0EACB96-BC63-E248-9DB1-268C98C827B0}"/>
          </ac:spMkLst>
        </pc:spChg>
        <pc:spChg chg="del mod">
          <ac:chgData name="NEVILLE, QUINTON (qn6au)" userId="S::qn6au@virginia.edu::84747678-7561-4bb1-afdc-bf1420c98c32" providerId="AD" clId="Web-{25E6747D-8A3A-6086-CF2F-17BCD91D91B6}" dt="2019-06-26T13:01:16.878" v="114"/>
          <ac:spMkLst>
            <pc:docMk/>
            <pc:sldMk cId="1613777253" sldId="306"/>
            <ac:spMk id="6" creationId="{8FE1A1F6-4746-9C44-BC5F-6226F8F80DD7}"/>
          </ac:spMkLst>
        </pc:spChg>
        <pc:spChg chg="del mod">
          <ac:chgData name="NEVILLE, QUINTON (qn6au)" userId="S::qn6au@virginia.edu::84747678-7561-4bb1-afdc-bf1420c98c32" providerId="AD" clId="Web-{25E6747D-8A3A-6086-CF2F-17BCD91D91B6}" dt="2019-06-26T13:01:22.612" v="118"/>
          <ac:spMkLst>
            <pc:docMk/>
            <pc:sldMk cId="1613777253" sldId="306"/>
            <ac:spMk id="7" creationId="{C6D4B266-2E8B-654C-AC5C-BF3448BD9F45}"/>
          </ac:spMkLst>
        </pc:spChg>
        <pc:spChg chg="del mod">
          <ac:chgData name="NEVILLE, QUINTON (qn6au)" userId="S::qn6au@virginia.edu::84747678-7561-4bb1-afdc-bf1420c98c32" providerId="AD" clId="Web-{25E6747D-8A3A-6086-CF2F-17BCD91D91B6}" dt="2019-06-26T13:01:09.721" v="112"/>
          <ac:spMkLst>
            <pc:docMk/>
            <pc:sldMk cId="1613777253" sldId="306"/>
            <ac:spMk id="8" creationId="{AB87F534-4106-EF46-AD48-F0B8232E9854}"/>
          </ac:spMkLst>
        </pc:spChg>
        <pc:spChg chg="mod">
          <ac:chgData name="NEVILLE, QUINTON (qn6au)" userId="S::qn6au@virginia.edu::84747678-7561-4bb1-afdc-bf1420c98c32" providerId="AD" clId="Web-{25E6747D-8A3A-6086-CF2F-17BCD91D91B6}" dt="2019-06-26T13:02:13.677" v="124" actId="20577"/>
          <ac:spMkLst>
            <pc:docMk/>
            <pc:sldMk cId="1613777253" sldId="306"/>
            <ac:spMk id="10" creationId="{CA839F40-456C-9746-ADDE-6D03B79F3BB9}"/>
          </ac:spMkLst>
        </pc:spChg>
        <pc:picChg chg="add del">
          <ac:chgData name="NEVILLE, QUINTON (qn6au)" userId="S::qn6au@virginia.edu::84747678-7561-4bb1-afdc-bf1420c98c32" providerId="AD" clId="Web-{25E6747D-8A3A-6086-CF2F-17BCD91D91B6}" dt="2019-06-26T13:00:46.001" v="106"/>
          <ac:picMkLst>
            <pc:docMk/>
            <pc:sldMk cId="1613777253" sldId="306"/>
            <ac:picMk id="2" creationId="{5D320439-BA0E-4CA9-A5C1-6DA19D4B4AFE}"/>
          </ac:picMkLst>
        </pc:picChg>
        <pc:picChg chg="add mod">
          <ac:chgData name="NEVILLE, QUINTON (qn6au)" userId="S::qn6au@virginia.edu::84747678-7561-4bb1-afdc-bf1420c98c32" providerId="AD" clId="Web-{25E6747D-8A3A-6086-CF2F-17BCD91D91B6}" dt="2019-06-26T14:25:06.249" v="127" actId="14100"/>
          <ac:picMkLst>
            <pc:docMk/>
            <pc:sldMk cId="1613777253" sldId="306"/>
            <ac:picMk id="3" creationId="{068FE0B6-8F30-400B-B806-B4D897799BCB}"/>
          </ac:picMkLst>
        </pc:picChg>
        <pc:cxnChg chg="add mod">
          <ac:chgData name="NEVILLE, QUINTON (qn6au)" userId="S::qn6au@virginia.edu::84747678-7561-4bb1-afdc-bf1420c98c32" providerId="AD" clId="Web-{25E6747D-8A3A-6086-CF2F-17BCD91D91B6}" dt="2019-06-26T14:26:31.140" v="139" actId="14100"/>
          <ac:cxnSpMkLst>
            <pc:docMk/>
            <pc:sldMk cId="1613777253" sldId="306"/>
            <ac:cxnSpMk id="2" creationId="{813477AB-79B9-4655-B6C4-99DEC55DD15E}"/>
          </ac:cxnSpMkLst>
        </pc:cxnChg>
      </pc:sldChg>
      <pc:sldChg chg="modSp">
        <pc:chgData name="NEVILLE, QUINTON (qn6au)" userId="S::qn6au@virginia.edu::84747678-7561-4bb1-afdc-bf1420c98c32" providerId="AD" clId="Web-{25E6747D-8A3A-6086-CF2F-17BCD91D91B6}" dt="2019-06-26T12:59:04.638" v="101" actId="20577"/>
        <pc:sldMkLst>
          <pc:docMk/>
          <pc:sldMk cId="3248817696" sldId="307"/>
        </pc:sldMkLst>
        <pc:spChg chg="mod">
          <ac:chgData name="NEVILLE, QUINTON (qn6au)" userId="S::qn6au@virginia.edu::84747678-7561-4bb1-afdc-bf1420c98c32" providerId="AD" clId="Web-{25E6747D-8A3A-6086-CF2F-17BCD91D91B6}" dt="2019-06-26T12:58:49.013" v="86" actId="20577"/>
          <ac:spMkLst>
            <pc:docMk/>
            <pc:sldMk cId="3248817696" sldId="307"/>
            <ac:spMk id="15" creationId="{AADB1B1F-95AA-8041-B481-E48E3CD55984}"/>
          </ac:spMkLst>
        </pc:spChg>
        <pc:spChg chg="mod">
          <ac:chgData name="NEVILLE, QUINTON (qn6au)" userId="S::qn6au@virginia.edu::84747678-7561-4bb1-afdc-bf1420c98c32" providerId="AD" clId="Web-{25E6747D-8A3A-6086-CF2F-17BCD91D91B6}" dt="2019-06-26T12:59:04.638" v="101" actId="20577"/>
          <ac:spMkLst>
            <pc:docMk/>
            <pc:sldMk cId="3248817696" sldId="307"/>
            <ac:spMk id="16" creationId="{4A7744AB-A9BC-5D48-A839-E308F7DBFD0A}"/>
          </ac:spMkLst>
        </pc:spChg>
      </pc:sldChg>
      <pc:sldChg chg="modSp">
        <pc:chgData name="NEVILLE, QUINTON (qn6au)" userId="S::qn6au@virginia.edu::84747678-7561-4bb1-afdc-bf1420c98c32" providerId="AD" clId="Web-{25E6747D-8A3A-6086-CF2F-17BCD91D91B6}" dt="2019-06-26T12:57:59.291" v="51" actId="20577"/>
        <pc:sldMkLst>
          <pc:docMk/>
          <pc:sldMk cId="2944044506" sldId="308"/>
        </pc:sldMkLst>
        <pc:spChg chg="mod">
          <ac:chgData name="NEVILLE, QUINTON (qn6au)" userId="S::qn6au@virginia.edu::84747678-7561-4bb1-afdc-bf1420c98c32" providerId="AD" clId="Web-{25E6747D-8A3A-6086-CF2F-17BCD91D91B6}" dt="2019-06-26T12:57:59.291" v="51" actId="20577"/>
          <ac:spMkLst>
            <pc:docMk/>
            <pc:sldMk cId="2944044506" sldId="308"/>
            <ac:spMk id="8" creationId="{A8BAB171-C27D-D84C-926A-6372AC06CA1C}"/>
          </ac:spMkLst>
        </pc:spChg>
      </pc:sldChg>
      <pc:sldChg chg="addSp delSp modSp">
        <pc:chgData name="NEVILLE, QUINTON (qn6au)" userId="S::qn6au@virginia.edu::84747678-7561-4bb1-afdc-bf1420c98c32" providerId="AD" clId="Web-{25E6747D-8A3A-6086-CF2F-17BCD91D91B6}" dt="2019-06-26T14:52:21.940" v="427"/>
        <pc:sldMkLst>
          <pc:docMk/>
          <pc:sldMk cId="4187719577" sldId="309"/>
        </pc:sldMkLst>
        <pc:spChg chg="add del mod">
          <ac:chgData name="NEVILLE, QUINTON (qn6au)" userId="S::qn6au@virginia.edu::84747678-7561-4bb1-afdc-bf1420c98c32" providerId="AD" clId="Web-{25E6747D-8A3A-6086-CF2F-17BCD91D91B6}" dt="2019-06-26T14:52:19.784" v="426"/>
          <ac:spMkLst>
            <pc:docMk/>
            <pc:sldMk cId="4187719577" sldId="309"/>
            <ac:spMk id="4" creationId="{0131CBF9-0257-4BC8-BC14-8C096A2D7F39}"/>
          </ac:spMkLst>
        </pc:spChg>
        <pc:spChg chg="add del mod">
          <ac:chgData name="NEVILLE, QUINTON (qn6au)" userId="S::qn6au@virginia.edu::84747678-7561-4bb1-afdc-bf1420c98c32" providerId="AD" clId="Web-{25E6747D-8A3A-6086-CF2F-17BCD91D91B6}" dt="2019-06-26T14:52:21.940" v="427"/>
          <ac:spMkLst>
            <pc:docMk/>
            <pc:sldMk cId="4187719577" sldId="309"/>
            <ac:spMk id="7" creationId="{F90BC533-7C6B-4821-A9C3-E0CEBB021E46}"/>
          </ac:spMkLst>
        </pc:spChg>
        <pc:picChg chg="del">
          <ac:chgData name="NEVILLE, QUINTON (qn6au)" userId="S::qn6au@virginia.edu::84747678-7561-4bb1-afdc-bf1420c98c32" providerId="AD" clId="Web-{25E6747D-8A3A-6086-CF2F-17BCD91D91B6}" dt="2019-06-26T14:52:17.456" v="425"/>
          <ac:picMkLst>
            <pc:docMk/>
            <pc:sldMk cId="4187719577" sldId="309"/>
            <ac:picMk id="5" creationId="{392BA972-7629-9945-BD66-69E18526BEE0}"/>
          </ac:picMkLst>
        </pc:picChg>
        <pc:picChg chg="del">
          <ac:chgData name="NEVILLE, QUINTON (qn6au)" userId="S::qn6au@virginia.edu::84747678-7561-4bb1-afdc-bf1420c98c32" providerId="AD" clId="Web-{25E6747D-8A3A-6086-CF2F-17BCD91D91B6}" dt="2019-06-26T14:52:15.784" v="424"/>
          <ac:picMkLst>
            <pc:docMk/>
            <pc:sldMk cId="4187719577" sldId="309"/>
            <ac:picMk id="10" creationId="{E5A454E0-0C10-1C4F-BB32-5D623A94ABB6}"/>
          </ac:picMkLst>
        </pc:picChg>
      </pc:sldChg>
      <pc:sldChg chg="addSp delSp modSp">
        <pc:chgData name="NEVILLE, QUINTON (qn6au)" userId="S::qn6au@virginia.edu::84747678-7561-4bb1-afdc-bf1420c98c32" providerId="AD" clId="Web-{25E6747D-8A3A-6086-CF2F-17BCD91D91B6}" dt="2019-06-26T14:52:04.049" v="423" actId="1076"/>
        <pc:sldMkLst>
          <pc:docMk/>
          <pc:sldMk cId="316376731" sldId="322"/>
        </pc:sldMkLst>
        <pc:spChg chg="mod">
          <ac:chgData name="NEVILLE, QUINTON (qn6au)" userId="S::qn6au@virginia.edu::84747678-7561-4bb1-afdc-bf1420c98c32" providerId="AD" clId="Web-{25E6747D-8A3A-6086-CF2F-17BCD91D91B6}" dt="2019-06-26T14:51:58.409" v="422" actId="1076"/>
          <ac:spMkLst>
            <pc:docMk/>
            <pc:sldMk cId="316376731" sldId="322"/>
            <ac:spMk id="3" creationId="{5FF829E9-F08A-4C43-BEC8-F41B44F0BFBA}"/>
          </ac:spMkLst>
        </pc:spChg>
        <pc:spChg chg="mod">
          <ac:chgData name="NEVILLE, QUINTON (qn6au)" userId="S::qn6au@virginia.edu::84747678-7561-4bb1-afdc-bf1420c98c32" providerId="AD" clId="Web-{25E6747D-8A3A-6086-CF2F-17BCD91D91B6}" dt="2019-06-26T14:52:04.049" v="423" actId="1076"/>
          <ac:spMkLst>
            <pc:docMk/>
            <pc:sldMk cId="316376731" sldId="322"/>
            <ac:spMk id="4" creationId="{F28E945A-7534-4A6B-A83D-97B804133940}"/>
          </ac:spMkLst>
        </pc:spChg>
        <pc:picChg chg="add mod">
          <ac:chgData name="NEVILLE, QUINTON (qn6au)" userId="S::qn6au@virginia.edu::84747678-7561-4bb1-afdc-bf1420c98c32" providerId="AD" clId="Web-{25E6747D-8A3A-6086-CF2F-17BCD91D91B6}" dt="2019-06-26T12:56:57.070" v="34" actId="1076"/>
          <ac:picMkLst>
            <pc:docMk/>
            <pc:sldMk cId="316376731" sldId="322"/>
            <ac:picMk id="5" creationId="{46239F7E-1E3F-4550-A8BB-80DF512EE84B}"/>
          </ac:picMkLst>
        </pc:picChg>
        <pc:picChg chg="del mod">
          <ac:chgData name="NEVILLE, QUINTON (qn6au)" userId="S::qn6au@virginia.edu::84747678-7561-4bb1-afdc-bf1420c98c32" providerId="AD" clId="Web-{25E6747D-8A3A-6086-CF2F-17BCD91D91B6}" dt="2019-06-26T12:56:32.772" v="28"/>
          <ac:picMkLst>
            <pc:docMk/>
            <pc:sldMk cId="316376731" sldId="322"/>
            <ac:picMk id="6" creationId="{00133F59-5DCB-4E03-B7CA-6491C02A07C3}"/>
          </ac:picMkLst>
        </pc:picChg>
      </pc:sldChg>
      <pc:sldChg chg="addSp delSp modSp add replId">
        <pc:chgData name="NEVILLE, QUINTON (qn6au)" userId="S::qn6au@virginia.edu::84747678-7561-4bb1-afdc-bf1420c98c32" providerId="AD" clId="Web-{25E6747D-8A3A-6086-CF2F-17BCD91D91B6}" dt="2019-06-26T14:42:12.736" v="404" actId="1076"/>
        <pc:sldMkLst>
          <pc:docMk/>
          <pc:sldMk cId="3391320626" sldId="343"/>
        </pc:sldMkLst>
        <pc:spChg chg="del">
          <ac:chgData name="NEVILLE, QUINTON (qn6au)" userId="S::qn6au@virginia.edu::84747678-7561-4bb1-afdc-bf1420c98c32" providerId="AD" clId="Web-{25E6747D-8A3A-6086-CF2F-17BCD91D91B6}" dt="2019-06-26T14:29:53.875" v="203"/>
          <ac:spMkLst>
            <pc:docMk/>
            <pc:sldMk cId="3391320626" sldId="343"/>
            <ac:spMk id="6" creationId="{D0F1813C-EF62-BD41-A014-2647724FC388}"/>
          </ac:spMkLst>
        </pc:spChg>
        <pc:spChg chg="del">
          <ac:chgData name="NEVILLE, QUINTON (qn6au)" userId="S::qn6au@virginia.edu::84747678-7561-4bb1-afdc-bf1420c98c32" providerId="AD" clId="Web-{25E6747D-8A3A-6086-CF2F-17BCD91D91B6}" dt="2019-06-26T14:29:53.875" v="206"/>
          <ac:spMkLst>
            <pc:docMk/>
            <pc:sldMk cId="3391320626" sldId="343"/>
            <ac:spMk id="7" creationId="{D6B67B67-2891-8249-8615-77A848AB5255}"/>
          </ac:spMkLst>
        </pc:spChg>
        <pc:spChg chg="del">
          <ac:chgData name="NEVILLE, QUINTON (qn6au)" userId="S::qn6au@virginia.edu::84747678-7561-4bb1-afdc-bf1420c98c32" providerId="AD" clId="Web-{25E6747D-8A3A-6086-CF2F-17BCD91D91B6}" dt="2019-06-26T14:29:53.875" v="205"/>
          <ac:spMkLst>
            <pc:docMk/>
            <pc:sldMk cId="3391320626" sldId="343"/>
            <ac:spMk id="8" creationId="{3A03873D-895A-AD40-AA84-94F48BB93EAA}"/>
          </ac:spMkLst>
        </pc:spChg>
        <pc:spChg chg="del">
          <ac:chgData name="NEVILLE, QUINTON (qn6au)" userId="S::qn6au@virginia.edu::84747678-7561-4bb1-afdc-bf1420c98c32" providerId="AD" clId="Web-{25E6747D-8A3A-6086-CF2F-17BCD91D91B6}" dt="2019-06-26T14:29:53.875" v="204"/>
          <ac:spMkLst>
            <pc:docMk/>
            <pc:sldMk cId="3391320626" sldId="343"/>
            <ac:spMk id="10" creationId="{636674E5-7F44-2C43-B39C-451490B3F5A6}"/>
          </ac:spMkLst>
        </pc:spChg>
        <pc:spChg chg="del">
          <ac:chgData name="NEVILLE, QUINTON (qn6au)" userId="S::qn6au@virginia.edu::84747678-7561-4bb1-afdc-bf1420c98c32" providerId="AD" clId="Web-{25E6747D-8A3A-6086-CF2F-17BCD91D91B6}" dt="2019-06-26T14:29:53.875" v="208"/>
          <ac:spMkLst>
            <pc:docMk/>
            <pc:sldMk cId="3391320626" sldId="343"/>
            <ac:spMk id="13" creationId="{3730EF98-ACEA-2842-9F82-C3983DEE109F}"/>
          </ac:spMkLst>
        </pc:spChg>
        <pc:spChg chg="del">
          <ac:chgData name="NEVILLE, QUINTON (qn6au)" userId="S::qn6au@virginia.edu::84747678-7561-4bb1-afdc-bf1420c98c32" providerId="AD" clId="Web-{25E6747D-8A3A-6086-CF2F-17BCD91D91B6}" dt="2019-06-26T14:29:53.875" v="202"/>
          <ac:spMkLst>
            <pc:docMk/>
            <pc:sldMk cId="3391320626" sldId="343"/>
            <ac:spMk id="14" creationId="{ED3AA6D8-B0AC-9042-9513-54A8A33327D2}"/>
          </ac:spMkLst>
        </pc:spChg>
        <pc:spChg chg="add mod">
          <ac:chgData name="NEVILLE, QUINTON (qn6au)" userId="S::qn6au@virginia.edu::84747678-7561-4bb1-afdc-bf1420c98c32" providerId="AD" clId="Web-{25E6747D-8A3A-6086-CF2F-17BCD91D91B6}" dt="2019-06-26T14:32:52.062" v="245" actId="1076"/>
          <ac:spMkLst>
            <pc:docMk/>
            <pc:sldMk cId="3391320626" sldId="343"/>
            <ac:spMk id="28" creationId="{3C88996E-C0E3-4ED7-BA23-5F08CB8438D6}"/>
          </ac:spMkLst>
        </pc:spChg>
        <pc:spChg chg="add mod ord">
          <ac:chgData name="NEVILLE, QUINTON (qn6au)" userId="S::qn6au@virginia.edu::84747678-7561-4bb1-afdc-bf1420c98c32" providerId="AD" clId="Web-{25E6747D-8A3A-6086-CF2F-17BCD91D91B6}" dt="2019-06-26T14:37:30.891" v="294" actId="1076"/>
          <ac:spMkLst>
            <pc:docMk/>
            <pc:sldMk cId="3391320626" sldId="343"/>
            <ac:spMk id="29" creationId="{6C9478D5-7E5A-4B15-802E-228948C18DE7}"/>
          </ac:spMkLst>
        </pc:spChg>
        <pc:spChg chg="add mod ord">
          <ac:chgData name="NEVILLE, QUINTON (qn6au)" userId="S::qn6au@virginia.edu::84747678-7561-4bb1-afdc-bf1420c98c32" providerId="AD" clId="Web-{25E6747D-8A3A-6086-CF2F-17BCD91D91B6}" dt="2019-06-26T14:36:59.407" v="290"/>
          <ac:spMkLst>
            <pc:docMk/>
            <pc:sldMk cId="3391320626" sldId="343"/>
            <ac:spMk id="30" creationId="{15D9ACD2-0722-406C-85CE-295BD526EC1D}"/>
          </ac:spMkLst>
        </pc:spChg>
        <pc:spChg chg="add mod">
          <ac:chgData name="NEVILLE, QUINTON (qn6au)" userId="S::qn6au@virginia.edu::84747678-7561-4bb1-afdc-bf1420c98c32" providerId="AD" clId="Web-{25E6747D-8A3A-6086-CF2F-17BCD91D91B6}" dt="2019-06-26T14:40:23.876" v="321" actId="1076"/>
          <ac:spMkLst>
            <pc:docMk/>
            <pc:sldMk cId="3391320626" sldId="343"/>
            <ac:spMk id="31" creationId="{246B559D-D885-4D13-9EE7-9DB08B228D52}"/>
          </ac:spMkLst>
        </pc:spChg>
        <pc:spChg chg="add mod ord">
          <ac:chgData name="NEVILLE, QUINTON (qn6au)" userId="S::qn6au@virginia.edu::84747678-7561-4bb1-afdc-bf1420c98c32" providerId="AD" clId="Web-{25E6747D-8A3A-6086-CF2F-17BCD91D91B6}" dt="2019-06-26T14:39:34.157" v="313"/>
          <ac:spMkLst>
            <pc:docMk/>
            <pc:sldMk cId="3391320626" sldId="343"/>
            <ac:spMk id="32" creationId="{5FC211E2-AC95-45F8-B187-E7C7AE280A47}"/>
          </ac:spMkLst>
        </pc:spChg>
        <pc:spChg chg="add mod ord">
          <ac:chgData name="NEVILLE, QUINTON (qn6au)" userId="S::qn6au@virginia.edu::84747678-7561-4bb1-afdc-bf1420c98c32" providerId="AD" clId="Web-{25E6747D-8A3A-6086-CF2F-17BCD91D91B6}" dt="2019-06-26T14:40:05.595" v="319"/>
          <ac:spMkLst>
            <pc:docMk/>
            <pc:sldMk cId="3391320626" sldId="343"/>
            <ac:spMk id="33" creationId="{016861C7-C91B-49CC-8A97-AD0C33B7BC91}"/>
          </ac:spMkLst>
        </pc:spChg>
        <pc:spChg chg="add mod">
          <ac:chgData name="NEVILLE, QUINTON (qn6au)" userId="S::qn6au@virginia.edu::84747678-7561-4bb1-afdc-bf1420c98c32" providerId="AD" clId="Web-{25E6747D-8A3A-6086-CF2F-17BCD91D91B6}" dt="2019-06-26T14:41:12.142" v="326" actId="1076"/>
          <ac:spMkLst>
            <pc:docMk/>
            <pc:sldMk cId="3391320626" sldId="343"/>
            <ac:spMk id="35" creationId="{9B3F8763-8FE9-47D0-A930-8494418EAE3C}"/>
          </ac:spMkLst>
        </pc:spChg>
        <pc:spChg chg="add mod">
          <ac:chgData name="NEVILLE, QUINTON (qn6au)" userId="S::qn6au@virginia.edu::84747678-7561-4bb1-afdc-bf1420c98c32" providerId="AD" clId="Web-{25E6747D-8A3A-6086-CF2F-17BCD91D91B6}" dt="2019-06-26T14:42:12.736" v="404" actId="1076"/>
          <ac:spMkLst>
            <pc:docMk/>
            <pc:sldMk cId="3391320626" sldId="343"/>
            <ac:spMk id="36" creationId="{C9399B1D-4C76-4BB5-A213-0D81FF4E7CFC}"/>
          </ac:spMkLst>
        </pc:spChg>
        <pc:graphicFrameChg chg="del">
          <ac:chgData name="NEVILLE, QUINTON (qn6au)" userId="S::qn6au@virginia.edu::84747678-7561-4bb1-afdc-bf1420c98c32" providerId="AD" clId="Web-{25E6747D-8A3A-6086-CF2F-17BCD91D91B6}" dt="2019-06-26T14:29:53.875" v="207"/>
          <ac:graphicFrameMkLst>
            <pc:docMk/>
            <pc:sldMk cId="3391320626" sldId="343"/>
            <ac:graphicFrameMk id="11" creationId="{6017A5E3-1797-DB4C-9363-4F550AFEFEEA}"/>
          </ac:graphicFrameMkLst>
        </pc:graphicFrameChg>
        <pc:picChg chg="add mod">
          <ac:chgData name="NEVILLE, QUINTON (qn6au)" userId="S::qn6au@virginia.edu::84747678-7561-4bb1-afdc-bf1420c98c32" providerId="AD" clId="Web-{25E6747D-8A3A-6086-CF2F-17BCD91D91B6}" dt="2019-06-26T14:39:59.126" v="318" actId="1076"/>
          <ac:picMkLst>
            <pc:docMk/>
            <pc:sldMk cId="3391320626" sldId="343"/>
            <ac:picMk id="19" creationId="{84314E4D-948A-4A4D-A573-FBE8D77C8047}"/>
          </ac:picMkLst>
        </pc:picChg>
        <pc:picChg chg="add mod">
          <ac:chgData name="NEVILLE, QUINTON (qn6au)" userId="S::qn6au@virginia.edu::84747678-7561-4bb1-afdc-bf1420c98c32" providerId="AD" clId="Web-{25E6747D-8A3A-6086-CF2F-17BCD91D91B6}" dt="2019-06-26T14:32:52.047" v="242" actId="1076"/>
          <ac:picMkLst>
            <pc:docMk/>
            <pc:sldMk cId="3391320626" sldId="343"/>
            <ac:picMk id="23" creationId="{3E36A17F-C5F7-4AF7-9093-6F10B96AAA5D}"/>
          </ac:picMkLst>
        </pc:picChg>
        <pc:picChg chg="add mod">
          <ac:chgData name="NEVILLE, QUINTON (qn6au)" userId="S::qn6au@virginia.edu::84747678-7561-4bb1-afdc-bf1420c98c32" providerId="AD" clId="Web-{25E6747D-8A3A-6086-CF2F-17BCD91D91B6}" dt="2019-06-26T14:32:52.078" v="246" actId="1076"/>
          <ac:picMkLst>
            <pc:docMk/>
            <pc:sldMk cId="3391320626" sldId="343"/>
            <ac:picMk id="24" creationId="{A4828E69-B910-43AF-8F47-29AFC61BBEBF}"/>
          </ac:picMkLst>
        </pc:picChg>
        <pc:picChg chg="add mod">
          <ac:chgData name="NEVILLE, QUINTON (qn6au)" userId="S::qn6au@virginia.edu::84747678-7561-4bb1-afdc-bf1420c98c32" providerId="AD" clId="Web-{25E6747D-8A3A-6086-CF2F-17BCD91D91B6}" dt="2019-06-26T14:32:52.047" v="243" actId="1076"/>
          <ac:picMkLst>
            <pc:docMk/>
            <pc:sldMk cId="3391320626" sldId="343"/>
            <ac:picMk id="25" creationId="{A505B3FC-13B3-4164-BAE3-223879B71923}"/>
          </ac:picMkLst>
        </pc:picChg>
        <pc:picChg chg="add mod">
          <ac:chgData name="NEVILLE, QUINTON (qn6au)" userId="S::qn6au@virginia.edu::84747678-7561-4bb1-afdc-bf1420c98c32" providerId="AD" clId="Web-{25E6747D-8A3A-6086-CF2F-17BCD91D91B6}" dt="2019-06-26T14:35:49.438" v="277" actId="1076"/>
          <ac:picMkLst>
            <pc:docMk/>
            <pc:sldMk cId="3391320626" sldId="343"/>
            <ac:picMk id="27" creationId="{3E24B902-6D18-48C3-8615-277BFF799527}"/>
          </ac:picMkLst>
        </pc:picChg>
        <pc:cxnChg chg="add mod">
          <ac:chgData name="NEVILLE, QUINTON (qn6au)" userId="S::qn6au@virginia.edu::84747678-7561-4bb1-afdc-bf1420c98c32" providerId="AD" clId="Web-{25E6747D-8A3A-6086-CF2F-17BCD91D91B6}" dt="2019-06-26T14:35:23.203" v="271" actId="1076"/>
          <ac:cxnSpMkLst>
            <pc:docMk/>
            <pc:sldMk cId="3391320626" sldId="343"/>
            <ac:cxnSpMk id="21" creationId="{7563A34D-D116-4681-B9B4-50F24B809C50}"/>
          </ac:cxnSpMkLst>
        </pc:cxnChg>
        <pc:cxnChg chg="add mod">
          <ac:chgData name="NEVILLE, QUINTON (qn6au)" userId="S::qn6au@virginia.edu::84747678-7561-4bb1-afdc-bf1420c98c32" providerId="AD" clId="Web-{25E6747D-8A3A-6086-CF2F-17BCD91D91B6}" dt="2019-06-26T14:34:51.922" v="267" actId="1076"/>
          <ac:cxnSpMkLst>
            <pc:docMk/>
            <pc:sldMk cId="3391320626" sldId="343"/>
            <ac:cxnSpMk id="22" creationId="{D02012D1-F410-45D6-BB03-BF07855B55B0}"/>
          </ac:cxnSpMkLst>
        </pc:cxnChg>
        <pc:cxnChg chg="add mod ord">
          <ac:chgData name="NEVILLE, QUINTON (qn6au)" userId="S::qn6au@virginia.edu::84747678-7561-4bb1-afdc-bf1420c98c32" providerId="AD" clId="Web-{25E6747D-8A3A-6086-CF2F-17BCD91D91B6}" dt="2019-06-26T14:34:43.250" v="265" actId="1076"/>
          <ac:cxnSpMkLst>
            <pc:docMk/>
            <pc:sldMk cId="3391320626" sldId="343"/>
            <ac:cxnSpMk id="26" creationId="{36384110-7956-4E82-91EB-83F371ADA02D}"/>
          </ac:cxnSpMkLst>
        </pc:cxnChg>
      </pc:sldChg>
    </pc:docChg>
  </pc:docChgLst>
  <pc:docChgLst>
    <pc:chgData name="McDonald, Sarah (sm9dv)" userId="S::sm9dv@virginia.edu::9e8bfd15-d485-472e-bdd9-a28a60bbc615" providerId="AD" clId="Web-{9D8FD6F2-8072-C8CC-1331-AA03B3BB7EE7}"/>
    <pc:docChg chg="addSld delSld modSld">
      <pc:chgData name="McDonald, Sarah (sm9dv)" userId="S::sm9dv@virginia.edu::9e8bfd15-d485-472e-bdd9-a28a60bbc615" providerId="AD" clId="Web-{9D8FD6F2-8072-C8CC-1331-AA03B3BB7EE7}" dt="2019-06-26T17:44:33.230" v="8" actId="1076"/>
      <pc:docMkLst>
        <pc:docMk/>
      </pc:docMkLst>
      <pc:sldChg chg="add del replId">
        <pc:chgData name="McDonald, Sarah (sm9dv)" userId="S::sm9dv@virginia.edu::9e8bfd15-d485-472e-bdd9-a28a60bbc615" providerId="AD" clId="Web-{9D8FD6F2-8072-C8CC-1331-AA03B3BB7EE7}" dt="2019-06-26T17:43:51.479" v="4"/>
        <pc:sldMkLst>
          <pc:docMk/>
          <pc:sldMk cId="2915083478" sldId="363"/>
        </pc:sldMkLst>
      </pc:sldChg>
      <pc:sldChg chg="modSp add del">
        <pc:chgData name="McDonald, Sarah (sm9dv)" userId="S::sm9dv@virginia.edu::9e8bfd15-d485-472e-bdd9-a28a60bbc615" providerId="AD" clId="Web-{9D8FD6F2-8072-C8CC-1331-AA03B3BB7EE7}" dt="2019-06-26T17:44:33.230" v="8" actId="1076"/>
        <pc:sldMkLst>
          <pc:docMk/>
          <pc:sldMk cId="16369308" sldId="364"/>
        </pc:sldMkLst>
        <pc:spChg chg="mod">
          <ac:chgData name="McDonald, Sarah (sm9dv)" userId="S::sm9dv@virginia.edu::9e8bfd15-d485-472e-bdd9-a28a60bbc615" providerId="AD" clId="Web-{9D8FD6F2-8072-C8CC-1331-AA03B3BB7EE7}" dt="2019-06-26T17:44:30.668" v="7" actId="1076"/>
          <ac:spMkLst>
            <pc:docMk/>
            <pc:sldMk cId="16369308" sldId="364"/>
            <ac:spMk id="5" creationId="{BDD5942C-BE5A-6F46-89BA-7BA64A159552}"/>
          </ac:spMkLst>
        </pc:spChg>
        <pc:cxnChg chg="mod">
          <ac:chgData name="McDonald, Sarah (sm9dv)" userId="S::sm9dv@virginia.edu::9e8bfd15-d485-472e-bdd9-a28a60bbc615" providerId="AD" clId="Web-{9D8FD6F2-8072-C8CC-1331-AA03B3BB7EE7}" dt="2019-06-26T17:44:33.230" v="8" actId="1076"/>
          <ac:cxnSpMkLst>
            <pc:docMk/>
            <pc:sldMk cId="16369308" sldId="364"/>
            <ac:cxnSpMk id="6" creationId="{0889C51A-625F-874D-BDE9-9A7CFE47490D}"/>
          </ac:cxnSpMkLst>
        </pc:cxnChg>
      </pc:sldChg>
      <pc:sldMasterChg chg="addSldLayout">
        <pc:chgData name="McDonald, Sarah (sm9dv)" userId="S::sm9dv@virginia.edu::9e8bfd15-d485-472e-bdd9-a28a60bbc615" providerId="AD" clId="Web-{9D8FD6F2-8072-C8CC-1331-AA03B3BB7EE7}" dt="2019-06-26T17:43:37.197" v="1"/>
        <pc:sldMasterMkLst>
          <pc:docMk/>
          <pc:sldMasterMk cId="587998656" sldId="2147483664"/>
        </pc:sldMasterMkLst>
        <pc:sldLayoutChg chg="add replId">
          <pc:chgData name="McDonald, Sarah (sm9dv)" userId="S::sm9dv@virginia.edu::9e8bfd15-d485-472e-bdd9-a28a60bbc615" providerId="AD" clId="Web-{9D8FD6F2-8072-C8CC-1331-AA03B3BB7EE7}" dt="2019-06-26T17:43:37.197" v="1"/>
          <pc:sldLayoutMkLst>
            <pc:docMk/>
            <pc:sldMasterMk cId="587998656" sldId="2147483664"/>
            <pc:sldLayoutMk cId="1443999926" sldId="2147483692"/>
          </pc:sldLayoutMkLst>
        </pc:sldLayoutChg>
      </pc:sldMasterChg>
    </pc:docChg>
  </pc:docChgLst>
  <pc:docChgLst>
    <pc:chgData name="McDonald, Sarah (sm9dv)" userId="S::sm9dv@virginia.edu::9e8bfd15-d485-472e-bdd9-a28a60bbc615" providerId="AD" clId="Web-{39293206-DEFC-ECA9-F25E-B2481391505B}"/>
    <pc:docChg chg="modSld">
      <pc:chgData name="McDonald, Sarah (sm9dv)" userId="S::sm9dv@virginia.edu::9e8bfd15-d485-472e-bdd9-a28a60bbc615" providerId="AD" clId="Web-{39293206-DEFC-ECA9-F25E-B2481391505B}" dt="2019-06-27T12:55:36.614" v="18" actId="14100"/>
      <pc:docMkLst>
        <pc:docMk/>
      </pc:docMkLst>
      <pc:sldChg chg="addSp delSp modSp">
        <pc:chgData name="McDonald, Sarah (sm9dv)" userId="S::sm9dv@virginia.edu::9e8bfd15-d485-472e-bdd9-a28a60bbc615" providerId="AD" clId="Web-{39293206-DEFC-ECA9-F25E-B2481391505B}" dt="2019-06-27T12:49:25.506" v="9" actId="14100"/>
        <pc:sldMkLst>
          <pc:docMk/>
          <pc:sldMk cId="3424617056" sldId="359"/>
        </pc:sldMkLst>
        <pc:picChg chg="del">
          <ac:chgData name="McDonald, Sarah (sm9dv)" userId="S::sm9dv@virginia.edu::9e8bfd15-d485-472e-bdd9-a28a60bbc615" providerId="AD" clId="Web-{39293206-DEFC-ECA9-F25E-B2481391505B}" dt="2019-06-27T12:47:59.925" v="1"/>
          <ac:picMkLst>
            <pc:docMk/>
            <pc:sldMk cId="3424617056" sldId="359"/>
            <ac:picMk id="2" creationId="{47807014-1035-47FC-9035-0654F86D7517}"/>
          </ac:picMkLst>
        </pc:picChg>
        <pc:picChg chg="del">
          <ac:chgData name="McDonald, Sarah (sm9dv)" userId="S::sm9dv@virginia.edu::9e8bfd15-d485-472e-bdd9-a28a60bbc615" providerId="AD" clId="Web-{39293206-DEFC-ECA9-F25E-B2481391505B}" dt="2019-06-27T12:48:02.003" v="2"/>
          <ac:picMkLst>
            <pc:docMk/>
            <pc:sldMk cId="3424617056" sldId="359"/>
            <ac:picMk id="3" creationId="{BDCC2332-6778-4338-B0FB-4F97951CD820}"/>
          </ac:picMkLst>
        </pc:picChg>
        <pc:picChg chg="add mod">
          <ac:chgData name="McDonald, Sarah (sm9dv)" userId="S::sm9dv@virginia.edu::9e8bfd15-d485-472e-bdd9-a28a60bbc615" providerId="AD" clId="Web-{39293206-DEFC-ECA9-F25E-B2481391505B}" dt="2019-06-27T12:49:25.506" v="9" actId="14100"/>
          <ac:picMkLst>
            <pc:docMk/>
            <pc:sldMk cId="3424617056" sldId="359"/>
            <ac:picMk id="7" creationId="{2516F2DA-B36C-46AE-8503-2916787D2083}"/>
          </ac:picMkLst>
        </pc:picChg>
      </pc:sldChg>
      <pc:sldChg chg="addSp delSp modSp">
        <pc:chgData name="McDonald, Sarah (sm9dv)" userId="S::sm9dv@virginia.edu::9e8bfd15-d485-472e-bdd9-a28a60bbc615" providerId="AD" clId="Web-{39293206-DEFC-ECA9-F25E-B2481391505B}" dt="2019-06-27T12:55:36.614" v="18" actId="14100"/>
        <pc:sldMkLst>
          <pc:docMk/>
          <pc:sldMk cId="2592175320" sldId="360"/>
        </pc:sldMkLst>
        <pc:picChg chg="del">
          <ac:chgData name="McDonald, Sarah (sm9dv)" userId="S::sm9dv@virginia.edu::9e8bfd15-d485-472e-bdd9-a28a60bbc615" providerId="AD" clId="Web-{39293206-DEFC-ECA9-F25E-B2481391505B}" dt="2019-06-27T12:52:49.451" v="11"/>
          <ac:picMkLst>
            <pc:docMk/>
            <pc:sldMk cId="2592175320" sldId="360"/>
            <ac:picMk id="2" creationId="{2D6F22D2-AE4C-47B4-9736-CDEF1E666364}"/>
          </ac:picMkLst>
        </pc:picChg>
        <pc:picChg chg="del">
          <ac:chgData name="McDonald, Sarah (sm9dv)" userId="S::sm9dv@virginia.edu::9e8bfd15-d485-472e-bdd9-a28a60bbc615" providerId="AD" clId="Web-{39293206-DEFC-ECA9-F25E-B2481391505B}" dt="2019-06-27T12:52:47.404" v="10"/>
          <ac:picMkLst>
            <pc:docMk/>
            <pc:sldMk cId="2592175320" sldId="360"/>
            <ac:picMk id="3" creationId="{4A40922A-5C17-4DDF-AD30-30C324957A15}"/>
          </ac:picMkLst>
        </pc:picChg>
        <pc:picChg chg="add mod">
          <ac:chgData name="McDonald, Sarah (sm9dv)" userId="S::sm9dv@virginia.edu::9e8bfd15-d485-472e-bdd9-a28a60bbc615" providerId="AD" clId="Web-{39293206-DEFC-ECA9-F25E-B2481391505B}" dt="2019-06-27T12:55:36.614" v="18" actId="14100"/>
          <ac:picMkLst>
            <pc:docMk/>
            <pc:sldMk cId="2592175320" sldId="360"/>
            <ac:picMk id="7" creationId="{0C9D1DEA-8D84-4E3F-ACAC-99E490938F7E}"/>
          </ac:picMkLst>
        </pc:picChg>
      </pc:sldChg>
    </pc:docChg>
  </pc:docChgLst>
  <pc:docChgLst>
    <pc:chgData name="Tobin, Eliza Nicole (ent4pn)" userId="S::ent4pn@virginia.edu::c6f0735e-188b-4a35-9a6a-2de662ec8b5c" providerId="AD" clId="Web-{E73E8DD3-3819-61E2-0E48-597A96227C6F}"/>
    <pc:docChg chg="modSld">
      <pc:chgData name="Tobin, Eliza Nicole (ent4pn)" userId="S::ent4pn@virginia.edu::c6f0735e-188b-4a35-9a6a-2de662ec8b5c" providerId="AD" clId="Web-{E73E8DD3-3819-61E2-0E48-597A96227C6F}" dt="2019-06-28T13:27:30.843" v="386" actId="20577"/>
      <pc:docMkLst>
        <pc:docMk/>
      </pc:docMkLst>
      <pc:sldChg chg="modSp">
        <pc:chgData name="Tobin, Eliza Nicole (ent4pn)" userId="S::ent4pn@virginia.edu::c6f0735e-188b-4a35-9a6a-2de662ec8b5c" providerId="AD" clId="Web-{E73E8DD3-3819-61E2-0E48-597A96227C6F}" dt="2019-06-28T12:54:13.981" v="4" actId="20577"/>
        <pc:sldMkLst>
          <pc:docMk/>
          <pc:sldMk cId="1942310163" sldId="395"/>
        </pc:sldMkLst>
        <pc:spChg chg="mod">
          <ac:chgData name="Tobin, Eliza Nicole (ent4pn)" userId="S::ent4pn@virginia.edu::c6f0735e-188b-4a35-9a6a-2de662ec8b5c" providerId="AD" clId="Web-{E73E8DD3-3819-61E2-0E48-597A96227C6F}" dt="2019-06-28T12:54:13.981" v="4" actId="20577"/>
          <ac:spMkLst>
            <pc:docMk/>
            <pc:sldMk cId="1942310163" sldId="395"/>
            <ac:spMk id="3" creationId="{00000000-0000-0000-0000-000000000000}"/>
          </ac:spMkLst>
        </pc:spChg>
      </pc:sldChg>
      <pc:sldChg chg="modSp">
        <pc:chgData name="Tobin, Eliza Nicole (ent4pn)" userId="S::ent4pn@virginia.edu::c6f0735e-188b-4a35-9a6a-2de662ec8b5c" providerId="AD" clId="Web-{E73E8DD3-3819-61E2-0E48-597A96227C6F}" dt="2019-06-28T13:20:18.219" v="361" actId="20577"/>
        <pc:sldMkLst>
          <pc:docMk/>
          <pc:sldMk cId="1717005487" sldId="529"/>
        </pc:sldMkLst>
        <pc:spChg chg="mod">
          <ac:chgData name="Tobin, Eliza Nicole (ent4pn)" userId="S::ent4pn@virginia.edu::c6f0735e-188b-4a35-9a6a-2de662ec8b5c" providerId="AD" clId="Web-{E73E8DD3-3819-61E2-0E48-597A96227C6F}" dt="2019-06-28T13:19:51.984" v="353" actId="20577"/>
          <ac:spMkLst>
            <pc:docMk/>
            <pc:sldMk cId="1717005487" sldId="529"/>
            <ac:spMk id="3" creationId="{B079B935-5B8F-47EF-8992-884A2A303AA6}"/>
          </ac:spMkLst>
        </pc:spChg>
        <pc:spChg chg="mod">
          <ac:chgData name="Tobin, Eliza Nicole (ent4pn)" userId="S::ent4pn@virginia.edu::c6f0735e-188b-4a35-9a6a-2de662ec8b5c" providerId="AD" clId="Web-{E73E8DD3-3819-61E2-0E48-597A96227C6F}" dt="2019-06-28T13:20:00.297" v="355" actId="1076"/>
          <ac:spMkLst>
            <pc:docMk/>
            <pc:sldMk cId="1717005487" sldId="529"/>
            <ac:spMk id="6" creationId="{2C46C8DC-0EDE-4DE1-8722-1970D052DDFD}"/>
          </ac:spMkLst>
        </pc:spChg>
        <pc:spChg chg="mod">
          <ac:chgData name="Tobin, Eliza Nicole (ent4pn)" userId="S::ent4pn@virginia.edu::c6f0735e-188b-4a35-9a6a-2de662ec8b5c" providerId="AD" clId="Web-{E73E8DD3-3819-61E2-0E48-597A96227C6F}" dt="2019-06-28T13:20:18.219" v="361" actId="20577"/>
          <ac:spMkLst>
            <pc:docMk/>
            <pc:sldMk cId="1717005487" sldId="529"/>
            <ac:spMk id="7" creationId="{010C41D2-F9A2-440D-8FE0-C44876AA7F43}"/>
          </ac:spMkLst>
        </pc:spChg>
        <pc:spChg chg="mod">
          <ac:chgData name="Tobin, Eliza Nicole (ent4pn)" userId="S::ent4pn@virginia.edu::c6f0735e-188b-4a35-9a6a-2de662ec8b5c" providerId="AD" clId="Web-{E73E8DD3-3819-61E2-0E48-597A96227C6F}" dt="2019-06-28T13:20:10.703" v="358" actId="1076"/>
          <ac:spMkLst>
            <pc:docMk/>
            <pc:sldMk cId="1717005487" sldId="529"/>
            <ac:spMk id="9" creationId="{E5E5BC47-1B8D-4F9E-B7DC-496FDA6A625C}"/>
          </ac:spMkLst>
        </pc:spChg>
        <pc:picChg chg="mod">
          <ac:chgData name="Tobin, Eliza Nicole (ent4pn)" userId="S::ent4pn@virginia.edu::c6f0735e-188b-4a35-9a6a-2de662ec8b5c" providerId="AD" clId="Web-{E73E8DD3-3819-61E2-0E48-597A96227C6F}" dt="2019-06-28T13:20:03.281" v="356" actId="1076"/>
          <ac:picMkLst>
            <pc:docMk/>
            <pc:sldMk cId="1717005487" sldId="529"/>
            <ac:picMk id="5" creationId="{B8205D79-8E17-476E-B26F-A6DF09E77547}"/>
          </ac:picMkLst>
        </pc:picChg>
        <pc:cxnChg chg="mod">
          <ac:chgData name="Tobin, Eliza Nicole (ent4pn)" userId="S::ent4pn@virginia.edu::c6f0735e-188b-4a35-9a6a-2de662ec8b5c" providerId="AD" clId="Web-{E73E8DD3-3819-61E2-0E48-597A96227C6F}" dt="2019-06-28T13:20:06.875" v="357" actId="1076"/>
          <ac:cxnSpMkLst>
            <pc:docMk/>
            <pc:sldMk cId="1717005487" sldId="529"/>
            <ac:cxnSpMk id="12" creationId="{F2EFCFA1-EF67-4B07-8725-CF03C602C6ED}"/>
          </ac:cxnSpMkLst>
        </pc:cxnChg>
      </pc:sldChg>
      <pc:sldChg chg="modSp">
        <pc:chgData name="Tobin, Eliza Nicole (ent4pn)" userId="S::ent4pn@virginia.edu::c6f0735e-188b-4a35-9a6a-2de662ec8b5c" providerId="AD" clId="Web-{E73E8DD3-3819-61E2-0E48-597A96227C6F}" dt="2019-06-28T13:17:47.496" v="340" actId="20577"/>
        <pc:sldMkLst>
          <pc:docMk/>
          <pc:sldMk cId="1099362117" sldId="530"/>
        </pc:sldMkLst>
        <pc:spChg chg="mod">
          <ac:chgData name="Tobin, Eliza Nicole (ent4pn)" userId="S::ent4pn@virginia.edu::c6f0735e-188b-4a35-9a6a-2de662ec8b5c" providerId="AD" clId="Web-{E73E8DD3-3819-61E2-0E48-597A96227C6F}" dt="2019-06-28T13:17:47.496" v="340" actId="20577"/>
          <ac:spMkLst>
            <pc:docMk/>
            <pc:sldMk cId="1099362117" sldId="530"/>
            <ac:spMk id="3" creationId="{B079B935-5B8F-47EF-8992-884A2A303AA6}"/>
          </ac:spMkLst>
        </pc:spChg>
      </pc:sldChg>
      <pc:sldChg chg="modSp">
        <pc:chgData name="Tobin, Eliza Nicole (ent4pn)" userId="S::ent4pn@virginia.edu::c6f0735e-188b-4a35-9a6a-2de662ec8b5c" providerId="AD" clId="Web-{E73E8DD3-3819-61E2-0E48-597A96227C6F}" dt="2019-06-28T13:17:08.307" v="338" actId="1076"/>
        <pc:sldMkLst>
          <pc:docMk/>
          <pc:sldMk cId="1988451920" sldId="531"/>
        </pc:sldMkLst>
        <pc:spChg chg="mod">
          <ac:chgData name="Tobin, Eliza Nicole (ent4pn)" userId="S::ent4pn@virginia.edu::c6f0735e-188b-4a35-9a6a-2de662ec8b5c" providerId="AD" clId="Web-{E73E8DD3-3819-61E2-0E48-597A96227C6F}" dt="2019-06-28T13:16:32.993" v="327" actId="20577"/>
          <ac:spMkLst>
            <pc:docMk/>
            <pc:sldMk cId="1988451920" sldId="531"/>
            <ac:spMk id="3" creationId="{B079B935-5B8F-47EF-8992-884A2A303AA6}"/>
          </ac:spMkLst>
        </pc:spChg>
        <pc:spChg chg="mod">
          <ac:chgData name="Tobin, Eliza Nicole (ent4pn)" userId="S::ent4pn@virginia.edu::c6f0735e-188b-4a35-9a6a-2de662ec8b5c" providerId="AD" clId="Web-{E73E8DD3-3819-61E2-0E48-597A96227C6F}" dt="2019-06-28T13:16:52.166" v="333" actId="1076"/>
          <ac:spMkLst>
            <pc:docMk/>
            <pc:sldMk cId="1988451920" sldId="531"/>
            <ac:spMk id="6" creationId="{F1C332D7-1763-4626-B3BE-0E6AC4EE6F60}"/>
          </ac:spMkLst>
        </pc:spChg>
        <pc:spChg chg="mod">
          <ac:chgData name="Tobin, Eliza Nicole (ent4pn)" userId="S::ent4pn@virginia.edu::c6f0735e-188b-4a35-9a6a-2de662ec8b5c" providerId="AD" clId="Web-{E73E8DD3-3819-61E2-0E48-597A96227C6F}" dt="2019-06-28T13:16:43.775" v="331" actId="1076"/>
          <ac:spMkLst>
            <pc:docMk/>
            <pc:sldMk cId="1988451920" sldId="531"/>
            <ac:spMk id="7" creationId="{010C41D2-F9A2-440D-8FE0-C44876AA7F43}"/>
          </ac:spMkLst>
        </pc:spChg>
        <pc:spChg chg="mod">
          <ac:chgData name="Tobin, Eliza Nicole (ent4pn)" userId="S::ent4pn@virginia.edu::c6f0735e-188b-4a35-9a6a-2de662ec8b5c" providerId="AD" clId="Web-{E73E8DD3-3819-61E2-0E48-597A96227C6F}" dt="2019-06-28T13:17:02.400" v="336" actId="1076"/>
          <ac:spMkLst>
            <pc:docMk/>
            <pc:sldMk cId="1988451920" sldId="531"/>
            <ac:spMk id="8" creationId="{B1105D69-BED9-45F4-98DA-C584C1339523}"/>
          </ac:spMkLst>
        </pc:spChg>
        <pc:spChg chg="mod">
          <ac:chgData name="Tobin, Eliza Nicole (ent4pn)" userId="S::ent4pn@virginia.edu::c6f0735e-188b-4a35-9a6a-2de662ec8b5c" providerId="AD" clId="Web-{E73E8DD3-3819-61E2-0E48-597A96227C6F}" dt="2019-06-28T13:17:05.416" v="337" actId="1076"/>
          <ac:spMkLst>
            <pc:docMk/>
            <pc:sldMk cId="1988451920" sldId="531"/>
            <ac:spMk id="10" creationId="{F7900F28-B5B4-4627-A830-18691399A238}"/>
          </ac:spMkLst>
        </pc:spChg>
        <pc:spChg chg="mod">
          <ac:chgData name="Tobin, Eliza Nicole (ent4pn)" userId="S::ent4pn@virginia.edu::c6f0735e-188b-4a35-9a6a-2de662ec8b5c" providerId="AD" clId="Web-{E73E8DD3-3819-61E2-0E48-597A96227C6F}" dt="2019-06-28T13:17:08.307" v="338" actId="1076"/>
          <ac:spMkLst>
            <pc:docMk/>
            <pc:sldMk cId="1988451920" sldId="531"/>
            <ac:spMk id="14" creationId="{490569B8-2396-436F-AC0E-DDE9771BE64C}"/>
          </ac:spMkLst>
        </pc:spChg>
        <pc:picChg chg="mod">
          <ac:chgData name="Tobin, Eliza Nicole (ent4pn)" userId="S::ent4pn@virginia.edu::c6f0735e-188b-4a35-9a6a-2de662ec8b5c" providerId="AD" clId="Web-{E73E8DD3-3819-61E2-0E48-597A96227C6F}" dt="2019-06-28T13:16:59.385" v="335" actId="1076"/>
          <ac:picMkLst>
            <pc:docMk/>
            <pc:sldMk cId="1988451920" sldId="531"/>
            <ac:picMk id="5" creationId="{B8205D79-8E17-476E-B26F-A6DF09E77547}"/>
          </ac:picMkLst>
        </pc:picChg>
        <pc:cxnChg chg="mod">
          <ac:chgData name="Tobin, Eliza Nicole (ent4pn)" userId="S::ent4pn@virginia.edu::c6f0735e-188b-4a35-9a6a-2de662ec8b5c" providerId="AD" clId="Web-{E73E8DD3-3819-61E2-0E48-597A96227C6F}" dt="2019-06-28T13:16:55.369" v="334" actId="1076"/>
          <ac:cxnSpMkLst>
            <pc:docMk/>
            <pc:sldMk cId="1988451920" sldId="531"/>
            <ac:cxnSpMk id="11" creationId="{9955D030-33D6-4622-9D3C-622B02560A4C}"/>
          </ac:cxnSpMkLst>
        </pc:cxnChg>
      </pc:sldChg>
      <pc:sldChg chg="modSp">
        <pc:chgData name="Tobin, Eliza Nicole (ent4pn)" userId="S::ent4pn@virginia.edu::c6f0735e-188b-4a35-9a6a-2de662ec8b5c" providerId="AD" clId="Web-{E73E8DD3-3819-61E2-0E48-597A96227C6F}" dt="2019-06-28T13:16:14.821" v="310" actId="1076"/>
        <pc:sldMkLst>
          <pc:docMk/>
          <pc:sldMk cId="923792152" sldId="532"/>
        </pc:sldMkLst>
        <pc:spChg chg="mod">
          <ac:chgData name="Tobin, Eliza Nicole (ent4pn)" userId="S::ent4pn@virginia.edu::c6f0735e-188b-4a35-9a6a-2de662ec8b5c" providerId="AD" clId="Web-{E73E8DD3-3819-61E2-0E48-597A96227C6F}" dt="2019-06-28T13:16:06.149" v="308" actId="20577"/>
          <ac:spMkLst>
            <pc:docMk/>
            <pc:sldMk cId="923792152" sldId="532"/>
            <ac:spMk id="3" creationId="{B079B935-5B8F-47EF-8992-884A2A303AA6}"/>
          </ac:spMkLst>
        </pc:spChg>
        <pc:spChg chg="mod">
          <ac:chgData name="Tobin, Eliza Nicole (ent4pn)" userId="S::ent4pn@virginia.edu::c6f0735e-188b-4a35-9a6a-2de662ec8b5c" providerId="AD" clId="Web-{E73E8DD3-3819-61E2-0E48-597A96227C6F}" dt="2019-06-28T13:16:11.039" v="309" actId="1076"/>
          <ac:spMkLst>
            <pc:docMk/>
            <pc:sldMk cId="923792152" sldId="532"/>
            <ac:spMk id="7" creationId="{010C41D2-F9A2-440D-8FE0-C44876AA7F43}"/>
          </ac:spMkLst>
        </pc:spChg>
        <pc:picChg chg="mod">
          <ac:chgData name="Tobin, Eliza Nicole (ent4pn)" userId="S::ent4pn@virginia.edu::c6f0735e-188b-4a35-9a6a-2de662ec8b5c" providerId="AD" clId="Web-{E73E8DD3-3819-61E2-0E48-597A96227C6F}" dt="2019-06-28T13:16:14.821" v="310" actId="1076"/>
          <ac:picMkLst>
            <pc:docMk/>
            <pc:sldMk cId="923792152" sldId="532"/>
            <ac:picMk id="5" creationId="{B8205D79-8E17-476E-B26F-A6DF09E77547}"/>
          </ac:picMkLst>
        </pc:picChg>
      </pc:sldChg>
      <pc:sldChg chg="addSp delSp modSp">
        <pc:chgData name="Tobin, Eliza Nicole (ent4pn)" userId="S::ent4pn@virginia.edu::c6f0735e-188b-4a35-9a6a-2de662ec8b5c" providerId="AD" clId="Web-{E73E8DD3-3819-61E2-0E48-597A96227C6F}" dt="2019-06-28T13:27:30.843" v="386" actId="20577"/>
        <pc:sldMkLst>
          <pc:docMk/>
          <pc:sldMk cId="3537143799" sldId="535"/>
        </pc:sldMkLst>
        <pc:spChg chg="mod">
          <ac:chgData name="Tobin, Eliza Nicole (ent4pn)" userId="S::ent4pn@virginia.edu::c6f0735e-188b-4a35-9a6a-2de662ec8b5c" providerId="AD" clId="Web-{E73E8DD3-3819-61E2-0E48-597A96227C6F}" dt="2019-06-28T13:27:30.843" v="386" actId="20577"/>
          <ac:spMkLst>
            <pc:docMk/>
            <pc:sldMk cId="3537143799" sldId="535"/>
            <ac:spMk id="3" creationId="{453DFE40-D147-4348-9970-09B4AEE857B3}"/>
          </ac:spMkLst>
        </pc:spChg>
        <pc:spChg chg="add del mod">
          <ac:chgData name="Tobin, Eliza Nicole (ent4pn)" userId="S::ent4pn@virginia.edu::c6f0735e-188b-4a35-9a6a-2de662ec8b5c" providerId="AD" clId="Web-{E73E8DD3-3819-61E2-0E48-597A96227C6F}" dt="2019-06-28T13:10:31.982" v="133"/>
          <ac:spMkLst>
            <pc:docMk/>
            <pc:sldMk cId="3537143799" sldId="535"/>
            <ac:spMk id="15" creationId="{E2E89E3B-7108-483A-9FA0-59F4D0248500}"/>
          </ac:spMkLst>
        </pc:spChg>
        <pc:spChg chg="add mod">
          <ac:chgData name="Tobin, Eliza Nicole (ent4pn)" userId="S::ent4pn@virginia.edu::c6f0735e-188b-4a35-9a6a-2de662ec8b5c" providerId="AD" clId="Web-{E73E8DD3-3819-61E2-0E48-597A96227C6F}" dt="2019-06-28T13:14:14.332" v="275" actId="1076"/>
          <ac:spMkLst>
            <pc:docMk/>
            <pc:sldMk cId="3537143799" sldId="535"/>
            <ac:spMk id="17" creationId="{C5F12528-B813-43EA-B009-8E9C1D58E83E}"/>
          </ac:spMkLst>
        </pc:spChg>
        <pc:picChg chg="add del mod">
          <ac:chgData name="Tobin, Eliza Nicole (ent4pn)" userId="S::ent4pn@virginia.edu::c6f0735e-188b-4a35-9a6a-2de662ec8b5c" providerId="AD" clId="Web-{E73E8DD3-3819-61E2-0E48-597A96227C6F}" dt="2019-06-28T13:07:43.695" v="114"/>
          <ac:picMkLst>
            <pc:docMk/>
            <pc:sldMk cId="3537143799" sldId="535"/>
            <ac:picMk id="5" creationId="{3A1E044B-9FAE-474B-80FA-F41B1C9C33B8}"/>
          </ac:picMkLst>
        </pc:picChg>
        <pc:picChg chg="add del mod">
          <ac:chgData name="Tobin, Eliza Nicole (ent4pn)" userId="S::ent4pn@virginia.edu::c6f0735e-188b-4a35-9a6a-2de662ec8b5c" providerId="AD" clId="Web-{E73E8DD3-3819-61E2-0E48-597A96227C6F}" dt="2019-06-28T13:08:34.946" v="116"/>
          <ac:picMkLst>
            <pc:docMk/>
            <pc:sldMk cId="3537143799" sldId="535"/>
            <ac:picMk id="7" creationId="{62900931-8208-4903-A8BF-11A77A0C8A07}"/>
          </ac:picMkLst>
        </pc:picChg>
        <pc:picChg chg="add del mod">
          <ac:chgData name="Tobin, Eliza Nicole (ent4pn)" userId="S::ent4pn@virginia.edu::c6f0735e-188b-4a35-9a6a-2de662ec8b5c" providerId="AD" clId="Web-{E73E8DD3-3819-61E2-0E48-597A96227C6F}" dt="2019-06-28T13:09:07.526" v="118"/>
          <ac:picMkLst>
            <pc:docMk/>
            <pc:sldMk cId="3537143799" sldId="535"/>
            <ac:picMk id="9" creationId="{4AC039D4-CF76-4A24-8E7A-64A65DD9054E}"/>
          </ac:picMkLst>
        </pc:picChg>
        <pc:picChg chg="add del mod">
          <ac:chgData name="Tobin, Eliza Nicole (ent4pn)" userId="S::ent4pn@virginia.edu::c6f0735e-188b-4a35-9a6a-2de662ec8b5c" providerId="AD" clId="Web-{E73E8DD3-3819-61E2-0E48-597A96227C6F}" dt="2019-06-28T13:10:13.215" v="126"/>
          <ac:picMkLst>
            <pc:docMk/>
            <pc:sldMk cId="3537143799" sldId="535"/>
            <ac:picMk id="11" creationId="{C5BBB475-5A2C-4361-8184-AA94E4D62CC8}"/>
          </ac:picMkLst>
        </pc:picChg>
        <pc:picChg chg="add mod">
          <ac:chgData name="Tobin, Eliza Nicole (ent4pn)" userId="S::ent4pn@virginia.edu::c6f0735e-188b-4a35-9a6a-2de662ec8b5c" providerId="AD" clId="Web-{E73E8DD3-3819-61E2-0E48-597A96227C6F}" dt="2019-06-28T13:10:36.419" v="134" actId="1076"/>
          <ac:picMkLst>
            <pc:docMk/>
            <pc:sldMk cId="3537143799" sldId="535"/>
            <ac:picMk id="13" creationId="{CE540DBD-7F86-4650-9E57-E71BA0B9EE41}"/>
          </ac:picMkLst>
        </pc:picChg>
      </pc:sldChg>
      <pc:sldChg chg="modSp">
        <pc:chgData name="Tobin, Eliza Nicole (ent4pn)" userId="S::ent4pn@virginia.edu::c6f0735e-188b-4a35-9a6a-2de662ec8b5c" providerId="AD" clId="Web-{E73E8DD3-3819-61E2-0E48-597A96227C6F}" dt="2019-06-28T13:14:34.880" v="280" actId="14100"/>
        <pc:sldMkLst>
          <pc:docMk/>
          <pc:sldMk cId="3471383568" sldId="536"/>
        </pc:sldMkLst>
        <pc:spChg chg="mod">
          <ac:chgData name="Tobin, Eliza Nicole (ent4pn)" userId="S::ent4pn@virginia.edu::c6f0735e-188b-4a35-9a6a-2de662ec8b5c" providerId="AD" clId="Web-{E73E8DD3-3819-61E2-0E48-597A96227C6F}" dt="2019-06-28T13:14:24.130" v="276" actId="14100"/>
          <ac:spMkLst>
            <pc:docMk/>
            <pc:sldMk cId="3471383568" sldId="536"/>
            <ac:spMk id="3" creationId="{711CDCB2-1885-4740-A137-BB16FB98B5A5}"/>
          </ac:spMkLst>
        </pc:spChg>
        <pc:picChg chg="mod">
          <ac:chgData name="Tobin, Eliza Nicole (ent4pn)" userId="S::ent4pn@virginia.edu::c6f0735e-188b-4a35-9a6a-2de662ec8b5c" providerId="AD" clId="Web-{E73E8DD3-3819-61E2-0E48-597A96227C6F}" dt="2019-06-28T13:14:32.115" v="279" actId="1076"/>
          <ac:picMkLst>
            <pc:docMk/>
            <pc:sldMk cId="3471383568" sldId="536"/>
            <ac:picMk id="7" creationId="{B11340B7-8855-456C-AE03-D2A32989D716}"/>
          </ac:picMkLst>
        </pc:picChg>
        <pc:picChg chg="mod">
          <ac:chgData name="Tobin, Eliza Nicole (ent4pn)" userId="S::ent4pn@virginia.edu::c6f0735e-188b-4a35-9a6a-2de662ec8b5c" providerId="AD" clId="Web-{E73E8DD3-3819-61E2-0E48-597A96227C6F}" dt="2019-06-28T13:14:34.880" v="280" actId="14100"/>
          <ac:picMkLst>
            <pc:docMk/>
            <pc:sldMk cId="3471383568" sldId="536"/>
            <ac:picMk id="10" creationId="{90363F8D-B6CF-4B4E-96C6-D36EC686787E}"/>
          </ac:picMkLst>
        </pc:picChg>
        <pc:picChg chg="mod">
          <ac:chgData name="Tobin, Eliza Nicole (ent4pn)" userId="S::ent4pn@virginia.edu::c6f0735e-188b-4a35-9a6a-2de662ec8b5c" providerId="AD" clId="Web-{E73E8DD3-3819-61E2-0E48-597A96227C6F}" dt="2019-06-28T13:14:27.770" v="277" actId="14100"/>
          <ac:picMkLst>
            <pc:docMk/>
            <pc:sldMk cId="3471383568" sldId="536"/>
            <ac:picMk id="13" creationId="{8208B3D9-E6F5-4C8D-A9B6-F9977D773E41}"/>
          </ac:picMkLst>
        </pc:picChg>
      </pc:sldChg>
      <pc:sldChg chg="addSp modSp">
        <pc:chgData name="Tobin, Eliza Nicole (ent4pn)" userId="S::ent4pn@virginia.edu::c6f0735e-188b-4a35-9a6a-2de662ec8b5c" providerId="AD" clId="Web-{E73E8DD3-3819-61E2-0E48-597A96227C6F}" dt="2019-06-28T13:05:49.957" v="111" actId="14100"/>
        <pc:sldMkLst>
          <pc:docMk/>
          <pc:sldMk cId="2452256809" sldId="537"/>
        </pc:sldMkLst>
        <pc:spChg chg="mod">
          <ac:chgData name="Tobin, Eliza Nicole (ent4pn)" userId="S::ent4pn@virginia.edu::c6f0735e-188b-4a35-9a6a-2de662ec8b5c" providerId="AD" clId="Web-{E73E8DD3-3819-61E2-0E48-597A96227C6F}" dt="2019-06-28T13:05:26.050" v="108" actId="20577"/>
          <ac:spMkLst>
            <pc:docMk/>
            <pc:sldMk cId="2452256809" sldId="537"/>
            <ac:spMk id="3" creationId="{5CB815F9-32AE-4AAC-AF41-8D4E16739340}"/>
          </ac:spMkLst>
        </pc:spChg>
        <pc:picChg chg="add mod">
          <ac:chgData name="Tobin, Eliza Nicole (ent4pn)" userId="S::ent4pn@virginia.edu::c6f0735e-188b-4a35-9a6a-2de662ec8b5c" providerId="AD" clId="Web-{E73E8DD3-3819-61E2-0E48-597A96227C6F}" dt="2019-06-28T13:05:49.957" v="111" actId="14100"/>
          <ac:picMkLst>
            <pc:docMk/>
            <pc:sldMk cId="2452256809" sldId="537"/>
            <ac:picMk id="5" creationId="{11669417-ED84-41B0-96FB-1B9DB2BB6A70}"/>
          </ac:picMkLst>
        </pc:picChg>
      </pc:sldChg>
      <pc:sldChg chg="modSp">
        <pc:chgData name="Tobin, Eliza Nicole (ent4pn)" userId="S::ent4pn@virginia.edu::c6f0735e-188b-4a35-9a6a-2de662ec8b5c" providerId="AD" clId="Web-{E73E8DD3-3819-61E2-0E48-597A96227C6F}" dt="2019-06-28T13:14:55.506" v="282" actId="20577"/>
        <pc:sldMkLst>
          <pc:docMk/>
          <pc:sldMk cId="691070110" sldId="538"/>
        </pc:sldMkLst>
        <pc:spChg chg="mod">
          <ac:chgData name="Tobin, Eliza Nicole (ent4pn)" userId="S::ent4pn@virginia.edu::c6f0735e-188b-4a35-9a6a-2de662ec8b5c" providerId="AD" clId="Web-{E73E8DD3-3819-61E2-0E48-597A96227C6F}" dt="2019-06-28T13:14:55.506" v="282" actId="20577"/>
          <ac:spMkLst>
            <pc:docMk/>
            <pc:sldMk cId="691070110" sldId="538"/>
            <ac:spMk id="3" creationId="{00000000-0000-0000-0000-000000000000}"/>
          </ac:spMkLst>
        </pc:spChg>
      </pc:sldChg>
    </pc:docChg>
  </pc:docChgLst>
  <pc:docChgLst>
    <pc:chgData name="NEVILLE, QUINTON (qn6au)" userId="S::qn6au@virginia.edu::84747678-7561-4bb1-afdc-bf1420c98c32" providerId="AD" clId="Web-{AB379797-6F30-B397-A32E-A9B926D59A43}"/>
    <pc:docChg chg="addSld modSld">
      <pc:chgData name="NEVILLE, QUINTON (qn6au)" userId="S::qn6au@virginia.edu::84747678-7561-4bb1-afdc-bf1420c98c32" providerId="AD" clId="Web-{AB379797-6F30-B397-A32E-A9B926D59A43}" dt="2019-06-26T18:32:39.851" v="1336" actId="20577"/>
      <pc:docMkLst>
        <pc:docMk/>
      </pc:docMkLst>
      <pc:sldChg chg="addSp delSp modSp">
        <pc:chgData name="NEVILLE, QUINTON (qn6au)" userId="S::qn6au@virginia.edu::84747678-7561-4bb1-afdc-bf1420c98c32" providerId="AD" clId="Web-{AB379797-6F30-B397-A32E-A9B926D59A43}" dt="2019-06-26T17:21:23.240" v="1259" actId="1076"/>
        <pc:sldMkLst>
          <pc:docMk/>
          <pc:sldMk cId="2134383968" sldId="304"/>
        </pc:sldMkLst>
        <pc:spChg chg="add mod">
          <ac:chgData name="NEVILLE, QUINTON (qn6au)" userId="S::qn6au@virginia.edu::84747678-7561-4bb1-afdc-bf1420c98c32" providerId="AD" clId="Web-{AB379797-6F30-B397-A32E-A9B926D59A43}" dt="2019-06-26T17:21:12.537" v="1252" actId="20577"/>
          <ac:spMkLst>
            <pc:docMk/>
            <pc:sldMk cId="2134383968" sldId="304"/>
            <ac:spMk id="3" creationId="{3CAA2EEC-6428-4A77-9B4D-D78F4A4BD646}"/>
          </ac:spMkLst>
        </pc:spChg>
        <pc:spChg chg="mod">
          <ac:chgData name="NEVILLE, QUINTON (qn6au)" userId="S::qn6au@virginia.edu::84747678-7561-4bb1-afdc-bf1420c98c32" providerId="AD" clId="Web-{AB379797-6F30-B397-A32E-A9B926D59A43}" dt="2019-06-26T17:03:54.221" v="885" actId="20577"/>
          <ac:spMkLst>
            <pc:docMk/>
            <pc:sldMk cId="2134383968" sldId="304"/>
            <ac:spMk id="4" creationId="{B0EACB96-BC63-E248-9DB1-268C98C827B0}"/>
          </ac:spMkLst>
        </pc:spChg>
        <pc:spChg chg="add mod">
          <ac:chgData name="NEVILLE, QUINTON (qn6au)" userId="S::qn6au@virginia.edu::84747678-7561-4bb1-afdc-bf1420c98c32" providerId="AD" clId="Web-{AB379797-6F30-B397-A32E-A9B926D59A43}" dt="2019-06-26T17:21:15.896" v="1256" actId="20577"/>
          <ac:spMkLst>
            <pc:docMk/>
            <pc:sldMk cId="2134383968" sldId="304"/>
            <ac:spMk id="5" creationId="{6FC78CC5-EA0E-405B-B44B-C0D13B9A654F}"/>
          </ac:spMkLst>
        </pc:spChg>
        <pc:spChg chg="mod">
          <ac:chgData name="NEVILLE, QUINTON (qn6au)" userId="S::qn6au@virginia.edu::84747678-7561-4bb1-afdc-bf1420c98c32" providerId="AD" clId="Web-{AB379797-6F30-B397-A32E-A9B926D59A43}" dt="2019-06-26T17:03:39.517" v="877" actId="20577"/>
          <ac:spMkLst>
            <pc:docMk/>
            <pc:sldMk cId="2134383968" sldId="304"/>
            <ac:spMk id="7" creationId="{C1033729-D020-5747-9DAA-66D3AC78DC96}"/>
          </ac:spMkLst>
        </pc:spChg>
        <pc:picChg chg="mod">
          <ac:chgData name="NEVILLE, QUINTON (qn6au)" userId="S::qn6au@virginia.edu::84747678-7561-4bb1-afdc-bf1420c98c32" providerId="AD" clId="Web-{AB379797-6F30-B397-A32E-A9B926D59A43}" dt="2019-06-26T17:21:23.240" v="1259" actId="1076"/>
          <ac:picMkLst>
            <pc:docMk/>
            <pc:sldMk cId="2134383968" sldId="304"/>
            <ac:picMk id="2" creationId="{D86DE9BA-9697-41C4-B3E8-2375D70A922B}"/>
          </ac:picMkLst>
        </pc:picChg>
        <pc:picChg chg="del">
          <ac:chgData name="NEVILLE, QUINTON (qn6au)" userId="S::qn6au@virginia.edu::84747678-7561-4bb1-afdc-bf1420c98c32" providerId="AD" clId="Web-{AB379797-6F30-B397-A32E-A9B926D59A43}" dt="2019-06-26T17:03:40.330" v="878"/>
          <ac:picMkLst>
            <pc:docMk/>
            <pc:sldMk cId="2134383968" sldId="304"/>
            <ac:picMk id="13" creationId="{74AA8FFB-9424-DF44-A8E6-60EE9C512A91}"/>
          </ac:picMkLst>
        </pc:picChg>
      </pc:sldChg>
      <pc:sldChg chg="modSp">
        <pc:chgData name="NEVILLE, QUINTON (qn6au)" userId="S::qn6au@virginia.edu::84747678-7561-4bb1-afdc-bf1420c98c32" providerId="AD" clId="Web-{AB379797-6F30-B397-A32E-A9B926D59A43}" dt="2019-06-26T17:03:06.641" v="874" actId="1076"/>
        <pc:sldMkLst>
          <pc:docMk/>
          <pc:sldMk cId="3638810027" sldId="305"/>
        </pc:sldMkLst>
        <pc:spChg chg="mod">
          <ac:chgData name="NEVILLE, QUINTON (qn6au)" userId="S::qn6au@virginia.edu::84747678-7561-4bb1-afdc-bf1420c98c32" providerId="AD" clId="Web-{AB379797-6F30-B397-A32E-A9B926D59A43}" dt="2019-06-26T17:03:06.610" v="873" actId="1076"/>
          <ac:spMkLst>
            <pc:docMk/>
            <pc:sldMk cId="3638810027" sldId="305"/>
            <ac:spMk id="6" creationId="{D0F1813C-EF62-BD41-A014-2647724FC388}"/>
          </ac:spMkLst>
        </pc:spChg>
        <pc:spChg chg="mod">
          <ac:chgData name="NEVILLE, QUINTON (qn6au)" userId="S::qn6au@virginia.edu::84747678-7561-4bb1-afdc-bf1420c98c32" providerId="AD" clId="Web-{AB379797-6F30-B397-A32E-A9B926D59A43}" dt="2019-06-26T17:03:06.563" v="870" actId="1076"/>
          <ac:spMkLst>
            <pc:docMk/>
            <pc:sldMk cId="3638810027" sldId="305"/>
            <ac:spMk id="7" creationId="{D6B67B67-2891-8249-8615-77A848AB5255}"/>
          </ac:spMkLst>
        </pc:spChg>
        <pc:spChg chg="mod">
          <ac:chgData name="NEVILLE, QUINTON (qn6au)" userId="S::qn6au@virginia.edu::84747678-7561-4bb1-afdc-bf1420c98c32" providerId="AD" clId="Web-{AB379797-6F30-B397-A32E-A9B926D59A43}" dt="2019-06-26T17:03:06.578" v="871" actId="1076"/>
          <ac:spMkLst>
            <pc:docMk/>
            <pc:sldMk cId="3638810027" sldId="305"/>
            <ac:spMk id="8" creationId="{3A03873D-895A-AD40-AA84-94F48BB93EAA}"/>
          </ac:spMkLst>
        </pc:spChg>
        <pc:spChg chg="mod">
          <ac:chgData name="NEVILLE, QUINTON (qn6au)" userId="S::qn6au@virginia.edu::84747678-7561-4bb1-afdc-bf1420c98c32" providerId="AD" clId="Web-{AB379797-6F30-B397-A32E-A9B926D59A43}" dt="2019-06-26T17:03:06.594" v="872" actId="1076"/>
          <ac:spMkLst>
            <pc:docMk/>
            <pc:sldMk cId="3638810027" sldId="305"/>
            <ac:spMk id="10" creationId="{636674E5-7F44-2C43-B39C-451490B3F5A6}"/>
          </ac:spMkLst>
        </pc:spChg>
        <pc:spChg chg="mod">
          <ac:chgData name="NEVILLE, QUINTON (qn6au)" userId="S::qn6au@virginia.edu::84747678-7561-4bb1-afdc-bf1420c98c32" providerId="AD" clId="Web-{AB379797-6F30-B397-A32E-A9B926D59A43}" dt="2019-06-26T17:03:06.516" v="868" actId="1076"/>
          <ac:spMkLst>
            <pc:docMk/>
            <pc:sldMk cId="3638810027" sldId="305"/>
            <ac:spMk id="13" creationId="{3730EF98-ACEA-2842-9F82-C3983DEE109F}"/>
          </ac:spMkLst>
        </pc:spChg>
        <pc:spChg chg="mod">
          <ac:chgData name="NEVILLE, QUINTON (qn6au)" userId="S::qn6au@virginia.edu::84747678-7561-4bb1-afdc-bf1420c98c32" providerId="AD" clId="Web-{AB379797-6F30-B397-A32E-A9B926D59A43}" dt="2019-06-26T17:03:06.641" v="874" actId="1076"/>
          <ac:spMkLst>
            <pc:docMk/>
            <pc:sldMk cId="3638810027" sldId="305"/>
            <ac:spMk id="14" creationId="{ED3AA6D8-B0AC-9042-9513-54A8A33327D2}"/>
          </ac:spMkLst>
        </pc:spChg>
        <pc:graphicFrameChg chg="mod">
          <ac:chgData name="NEVILLE, QUINTON (qn6au)" userId="S::qn6au@virginia.edu::84747678-7561-4bb1-afdc-bf1420c98c32" providerId="AD" clId="Web-{AB379797-6F30-B397-A32E-A9B926D59A43}" dt="2019-06-26T17:03:06.532" v="869" actId="1076"/>
          <ac:graphicFrameMkLst>
            <pc:docMk/>
            <pc:sldMk cId="3638810027" sldId="305"/>
            <ac:graphicFrameMk id="11" creationId="{6017A5E3-1797-DB4C-9363-4F550AFEFEEA}"/>
          </ac:graphicFrameMkLst>
        </pc:graphicFrameChg>
      </pc:sldChg>
      <pc:sldChg chg="addSp modSp">
        <pc:chgData name="NEVILLE, QUINTON (qn6au)" userId="S::qn6au@virginia.edu::84747678-7561-4bb1-afdc-bf1420c98c32" providerId="AD" clId="Web-{AB379797-6F30-B397-A32E-A9B926D59A43}" dt="2019-06-26T17:10:36.593" v="1009" actId="1076"/>
        <pc:sldMkLst>
          <pc:docMk/>
          <pc:sldMk cId="2944044506" sldId="308"/>
        </pc:sldMkLst>
        <pc:spChg chg="add mod">
          <ac:chgData name="NEVILLE, QUINTON (qn6au)" userId="S::qn6au@virginia.edu::84747678-7561-4bb1-afdc-bf1420c98c32" providerId="AD" clId="Web-{AB379797-6F30-B397-A32E-A9B926D59A43}" dt="2019-06-26T17:10:27.781" v="1008" actId="1076"/>
          <ac:spMkLst>
            <pc:docMk/>
            <pc:sldMk cId="2944044506" sldId="308"/>
            <ac:spMk id="2" creationId="{53498EE5-8419-4F8B-881F-7C5EAD511830}"/>
          </ac:spMkLst>
        </pc:spChg>
        <pc:spChg chg="add mod">
          <ac:chgData name="NEVILLE, QUINTON (qn6au)" userId="S::qn6au@virginia.edu::84747678-7561-4bb1-afdc-bf1420c98c32" providerId="AD" clId="Web-{AB379797-6F30-B397-A32E-A9B926D59A43}" dt="2019-06-26T17:10:17.593" v="1007" actId="1076"/>
          <ac:spMkLst>
            <pc:docMk/>
            <pc:sldMk cId="2944044506" sldId="308"/>
            <ac:spMk id="3" creationId="{03622485-6620-4E7E-B3FA-1E0F3A30FE86}"/>
          </ac:spMkLst>
        </pc:spChg>
        <pc:spChg chg="mod">
          <ac:chgData name="NEVILLE, QUINTON (qn6au)" userId="S::qn6au@virginia.edu::84747678-7561-4bb1-afdc-bf1420c98c32" providerId="AD" clId="Web-{AB379797-6F30-B397-A32E-A9B926D59A43}" dt="2019-06-26T17:10:36.593" v="1009" actId="1076"/>
          <ac:spMkLst>
            <pc:docMk/>
            <pc:sldMk cId="2944044506" sldId="308"/>
            <ac:spMk id="4" creationId="{B0EACB96-BC63-E248-9DB1-268C98C827B0}"/>
          </ac:spMkLst>
        </pc:spChg>
        <pc:spChg chg="add mod">
          <ac:chgData name="NEVILLE, QUINTON (qn6au)" userId="S::qn6au@virginia.edu::84747678-7561-4bb1-afdc-bf1420c98c32" providerId="AD" clId="Web-{AB379797-6F30-B397-A32E-A9B926D59A43}" dt="2019-06-26T17:02:35.796" v="865" actId="20577"/>
          <ac:spMkLst>
            <pc:docMk/>
            <pc:sldMk cId="2944044506" sldId="308"/>
            <ac:spMk id="5" creationId="{3B86C8A0-2D88-4090-B171-9433A15B7669}"/>
          </ac:spMkLst>
        </pc:spChg>
        <pc:spChg chg="mod">
          <ac:chgData name="NEVILLE, QUINTON (qn6au)" userId="S::qn6au@virginia.edu::84747678-7561-4bb1-afdc-bf1420c98c32" providerId="AD" clId="Web-{AB379797-6F30-B397-A32E-A9B926D59A43}" dt="2019-06-26T17:01:47.529" v="857" actId="20577"/>
          <ac:spMkLst>
            <pc:docMk/>
            <pc:sldMk cId="2944044506" sldId="308"/>
            <ac:spMk id="8" creationId="{A8BAB171-C27D-D84C-926A-6372AC06CA1C}"/>
          </ac:spMkLst>
        </pc:spChg>
      </pc:sldChg>
      <pc:sldChg chg="delSp modSp">
        <pc:chgData name="NEVILLE, QUINTON (qn6au)" userId="S::qn6au@virginia.edu::84747678-7561-4bb1-afdc-bf1420c98c32" providerId="AD" clId="Web-{AB379797-6F30-B397-A32E-A9B926D59A43}" dt="2019-06-26T18:32:31.585" v="1334" actId="20577"/>
        <pc:sldMkLst>
          <pc:docMk/>
          <pc:sldMk cId="4187719577" sldId="309"/>
        </pc:sldMkLst>
        <pc:spChg chg="mod">
          <ac:chgData name="NEVILLE, QUINTON (qn6au)" userId="S::qn6au@virginia.edu::84747678-7561-4bb1-afdc-bf1420c98c32" providerId="AD" clId="Web-{AB379797-6F30-B397-A32E-A9B926D59A43}" dt="2019-06-26T18:31:37.521" v="1308" actId="20577"/>
          <ac:spMkLst>
            <pc:docMk/>
            <pc:sldMk cId="4187719577" sldId="309"/>
            <ac:spMk id="6" creationId="{D4AF1CAE-CAF8-4FDD-AF79-71CD5092F433}"/>
          </ac:spMkLst>
        </pc:spChg>
        <pc:spChg chg="mod">
          <ac:chgData name="NEVILLE, QUINTON (qn6au)" userId="S::qn6au@virginia.edu::84747678-7561-4bb1-afdc-bf1420c98c32" providerId="AD" clId="Web-{AB379797-6F30-B397-A32E-A9B926D59A43}" dt="2019-06-26T18:32:31.585" v="1334" actId="20577"/>
          <ac:spMkLst>
            <pc:docMk/>
            <pc:sldMk cId="4187719577" sldId="309"/>
            <ac:spMk id="7" creationId="{FA7C9E0C-0CA5-43FB-ACFF-B1F15D5910C5}"/>
          </ac:spMkLst>
        </pc:spChg>
        <pc:picChg chg="del">
          <ac:chgData name="NEVILLE, QUINTON (qn6au)" userId="S::qn6au@virginia.edu::84747678-7561-4bb1-afdc-bf1420c98c32" providerId="AD" clId="Web-{AB379797-6F30-B397-A32E-A9B926D59A43}" dt="2019-06-26T18:31:42.287" v="1312"/>
          <ac:picMkLst>
            <pc:docMk/>
            <pc:sldMk cId="4187719577" sldId="309"/>
            <ac:picMk id="2" creationId="{554E7BF2-B095-4151-A3EE-995332C883FA}"/>
          </ac:picMkLst>
        </pc:picChg>
        <pc:picChg chg="del">
          <ac:chgData name="NEVILLE, QUINTON (qn6au)" userId="S::qn6au@virginia.edu::84747678-7561-4bb1-afdc-bf1420c98c32" providerId="AD" clId="Web-{AB379797-6F30-B397-A32E-A9B926D59A43}" dt="2019-06-26T18:31:47.646" v="1313"/>
          <ac:picMkLst>
            <pc:docMk/>
            <pc:sldMk cId="4187719577" sldId="309"/>
            <ac:picMk id="8" creationId="{A90D2C88-356B-44A6-A7AA-6E1018E04D53}"/>
          </ac:picMkLst>
        </pc:picChg>
      </pc:sldChg>
      <pc:sldChg chg="addSp modSp">
        <pc:chgData name="NEVILLE, QUINTON (qn6au)" userId="S::qn6au@virginia.edu::84747678-7561-4bb1-afdc-bf1420c98c32" providerId="AD" clId="Web-{AB379797-6F30-B397-A32E-A9B926D59A43}" dt="2019-06-26T17:36:55.786" v="1306" actId="20577"/>
        <pc:sldMkLst>
          <pc:docMk/>
          <pc:sldMk cId="2096414968" sldId="344"/>
        </pc:sldMkLst>
        <pc:spChg chg="add mod">
          <ac:chgData name="NEVILLE, QUINTON (qn6au)" userId="S::qn6au@virginia.edu::84747678-7561-4bb1-afdc-bf1420c98c32" providerId="AD" clId="Web-{AB379797-6F30-B397-A32E-A9B926D59A43}" dt="2019-06-26T17:36:55.786" v="1306" actId="20577"/>
          <ac:spMkLst>
            <pc:docMk/>
            <pc:sldMk cId="2096414968" sldId="344"/>
            <ac:spMk id="2" creationId="{7E0185BB-7ED9-4D9C-BDF7-649F1CE7C9BA}"/>
          </ac:spMkLst>
        </pc:spChg>
        <pc:spChg chg="mod">
          <ac:chgData name="NEVILLE, QUINTON (qn6au)" userId="S::qn6au@virginia.edu::84747678-7561-4bb1-afdc-bf1420c98c32" providerId="AD" clId="Web-{AB379797-6F30-B397-A32E-A9B926D59A43}" dt="2019-06-26T17:10:00.686" v="1006" actId="20577"/>
          <ac:spMkLst>
            <pc:docMk/>
            <pc:sldMk cId="2096414968" sldId="344"/>
            <ac:spMk id="3" creationId="{974FDD17-AC7D-42E4-B0F1-13C494B90AFA}"/>
          </ac:spMkLst>
        </pc:spChg>
        <pc:spChg chg="mod">
          <ac:chgData name="NEVILLE, QUINTON (qn6au)" userId="S::qn6au@virginia.edu::84747678-7561-4bb1-afdc-bf1420c98c32" providerId="AD" clId="Web-{AB379797-6F30-B397-A32E-A9B926D59A43}" dt="2019-06-26T17:24:17.558" v="1264" actId="14100"/>
          <ac:spMkLst>
            <pc:docMk/>
            <pc:sldMk cId="2096414968" sldId="344"/>
            <ac:spMk id="4" creationId="{8547B042-470E-4B08-B054-C04CDCDDD2A8}"/>
          </ac:spMkLst>
        </pc:spChg>
        <pc:picChg chg="add mod ord">
          <ac:chgData name="NEVILLE, QUINTON (qn6au)" userId="S::qn6au@virginia.edu::84747678-7561-4bb1-afdc-bf1420c98c32" providerId="AD" clId="Web-{AB379797-6F30-B397-A32E-A9B926D59A43}" dt="2019-06-26T17:24:42.293" v="1269"/>
          <ac:picMkLst>
            <pc:docMk/>
            <pc:sldMk cId="2096414968" sldId="344"/>
            <ac:picMk id="7" creationId="{0514814B-F902-4105-9715-F4CF2C7F9E37}"/>
          </ac:picMkLst>
        </pc:picChg>
      </pc:sldChg>
      <pc:sldChg chg="add replId">
        <pc:chgData name="NEVILLE, QUINTON (qn6au)" userId="S::qn6au@virginia.edu::84747678-7561-4bb1-afdc-bf1420c98c32" providerId="AD" clId="Web-{AB379797-6F30-B397-A32E-A9B926D59A43}" dt="2019-06-26T18:31:27.771" v="1307"/>
        <pc:sldMkLst>
          <pc:docMk/>
          <pc:sldMk cId="4221951946" sldId="365"/>
        </pc:sldMkLst>
      </pc:sldChg>
    </pc:docChg>
  </pc:docChgLst>
  <pc:docChgLst>
    <pc:chgData name="Pocinki, Allegra (ap3xx)" userId="S::ap3xx@virginia.edu::c73fc737-9d1e-4dad-ba56-800ecea05c40" providerId="AD" clId="Web-{232860E0-2FCA-F1AA-0EF0-5522F9367D13}"/>
    <pc:docChg chg="modSld">
      <pc:chgData name="Pocinki, Allegra (ap3xx)" userId="S::ap3xx@virginia.edu::c73fc737-9d1e-4dad-ba56-800ecea05c40" providerId="AD" clId="Web-{232860E0-2FCA-F1AA-0EF0-5522F9367D13}" dt="2019-06-04T13:06:12.033" v="47" actId="20577"/>
      <pc:docMkLst>
        <pc:docMk/>
      </pc:docMkLst>
      <pc:sldChg chg="addSp delSp modSp">
        <pc:chgData name="Pocinki, Allegra (ap3xx)" userId="S::ap3xx@virginia.edu::c73fc737-9d1e-4dad-ba56-800ecea05c40" providerId="AD" clId="Web-{232860E0-2FCA-F1AA-0EF0-5522F9367D13}" dt="2019-06-04T13:02:33.432" v="1"/>
        <pc:sldMkLst>
          <pc:docMk/>
          <pc:sldMk cId="1295849886" sldId="276"/>
        </pc:sldMkLst>
        <pc:picChg chg="add del mod">
          <ac:chgData name="Pocinki, Allegra (ap3xx)" userId="S::ap3xx@virginia.edu::c73fc737-9d1e-4dad-ba56-800ecea05c40" providerId="AD" clId="Web-{232860E0-2FCA-F1AA-0EF0-5522F9367D13}" dt="2019-06-04T13:02:33.432" v="1"/>
          <ac:picMkLst>
            <pc:docMk/>
            <pc:sldMk cId="1295849886" sldId="276"/>
            <ac:picMk id="4" creationId="{1E55FF4F-81B9-44F8-ABFF-2C82FA76CFA3}"/>
          </ac:picMkLst>
        </pc:picChg>
      </pc:sldChg>
      <pc:sldChg chg="delSp modSp">
        <pc:chgData name="Pocinki, Allegra (ap3xx)" userId="S::ap3xx@virginia.edu::c73fc737-9d1e-4dad-ba56-800ecea05c40" providerId="AD" clId="Web-{232860E0-2FCA-F1AA-0EF0-5522F9367D13}" dt="2019-06-04T13:04:14.701" v="11" actId="1076"/>
        <pc:sldMkLst>
          <pc:docMk/>
          <pc:sldMk cId="956233561" sldId="282"/>
        </pc:sldMkLst>
        <pc:spChg chg="mod">
          <ac:chgData name="Pocinki, Allegra (ap3xx)" userId="S::ap3xx@virginia.edu::c73fc737-9d1e-4dad-ba56-800ecea05c40" providerId="AD" clId="Web-{232860E0-2FCA-F1AA-0EF0-5522F9367D13}" dt="2019-06-04T13:04:14.701" v="11" actId="1076"/>
          <ac:spMkLst>
            <pc:docMk/>
            <pc:sldMk cId="956233561" sldId="282"/>
            <ac:spMk id="6" creationId="{00000000-0000-0000-0000-000000000000}"/>
          </ac:spMkLst>
        </pc:spChg>
        <pc:picChg chg="mod">
          <ac:chgData name="Pocinki, Allegra (ap3xx)" userId="S::ap3xx@virginia.edu::c73fc737-9d1e-4dad-ba56-800ecea05c40" providerId="AD" clId="Web-{232860E0-2FCA-F1AA-0EF0-5522F9367D13}" dt="2019-06-04T13:04:10.514" v="10" actId="1076"/>
          <ac:picMkLst>
            <pc:docMk/>
            <pc:sldMk cId="956233561" sldId="282"/>
            <ac:picMk id="2" creationId="{4DA39546-E85E-4469-A1DE-36A90D01944A}"/>
          </ac:picMkLst>
        </pc:picChg>
        <pc:picChg chg="del mod">
          <ac:chgData name="Pocinki, Allegra (ap3xx)" userId="S::ap3xx@virginia.edu::c73fc737-9d1e-4dad-ba56-800ecea05c40" providerId="AD" clId="Web-{232860E0-2FCA-F1AA-0EF0-5522F9367D13}" dt="2019-06-04T13:03:32.169" v="8"/>
          <ac:picMkLst>
            <pc:docMk/>
            <pc:sldMk cId="956233561" sldId="282"/>
            <ac:picMk id="7" creationId="{36D41439-2225-40C2-AA8C-2728C35C43BC}"/>
          </ac:picMkLst>
        </pc:picChg>
      </pc:sldChg>
      <pc:sldChg chg="modSp">
        <pc:chgData name="Pocinki, Allegra (ap3xx)" userId="S::ap3xx@virginia.edu::c73fc737-9d1e-4dad-ba56-800ecea05c40" providerId="AD" clId="Web-{232860E0-2FCA-F1AA-0EF0-5522F9367D13}" dt="2019-06-04T13:05:52.892" v="44" actId="14100"/>
        <pc:sldMkLst>
          <pc:docMk/>
          <pc:sldMk cId="2339500517" sldId="314"/>
        </pc:sldMkLst>
        <pc:spChg chg="mod">
          <ac:chgData name="Pocinki, Allegra (ap3xx)" userId="S::ap3xx@virginia.edu::c73fc737-9d1e-4dad-ba56-800ecea05c40" providerId="AD" clId="Web-{232860E0-2FCA-F1AA-0EF0-5522F9367D13}" dt="2019-06-04T13:05:52.892" v="44" actId="14100"/>
          <ac:spMkLst>
            <pc:docMk/>
            <pc:sldMk cId="2339500517" sldId="314"/>
            <ac:spMk id="5" creationId="{802CC1D8-C9FC-4091-9EC2-C81CC2883B23}"/>
          </ac:spMkLst>
        </pc:spChg>
      </pc:sldChg>
      <pc:sldChg chg="addSp delSp modSp mod modClrScheme chgLayout">
        <pc:chgData name="Pocinki, Allegra (ap3xx)" userId="S::ap3xx@virginia.edu::c73fc737-9d1e-4dad-ba56-800ecea05c40" providerId="AD" clId="Web-{232860E0-2FCA-F1AA-0EF0-5522F9367D13}" dt="2019-06-04T13:06:09.221" v="45" actId="20577"/>
        <pc:sldMkLst>
          <pc:docMk/>
          <pc:sldMk cId="452874197" sldId="317"/>
        </pc:sldMkLst>
        <pc:spChg chg="mod ord">
          <ac:chgData name="Pocinki, Allegra (ap3xx)" userId="S::ap3xx@virginia.edu::c73fc737-9d1e-4dad-ba56-800ecea05c40" providerId="AD" clId="Web-{232860E0-2FCA-F1AA-0EF0-5522F9367D13}" dt="2019-06-04T13:05:26.797" v="29"/>
          <ac:spMkLst>
            <pc:docMk/>
            <pc:sldMk cId="452874197" sldId="317"/>
            <ac:spMk id="2" creationId="{991BE846-8FC4-49A4-B333-307115A9A5A6}"/>
          </ac:spMkLst>
        </pc:spChg>
        <pc:spChg chg="mod">
          <ac:chgData name="Pocinki, Allegra (ap3xx)" userId="S::ap3xx@virginia.edu::c73fc737-9d1e-4dad-ba56-800ecea05c40" providerId="AD" clId="Web-{232860E0-2FCA-F1AA-0EF0-5522F9367D13}" dt="2019-06-04T13:06:09.221" v="45" actId="20577"/>
          <ac:spMkLst>
            <pc:docMk/>
            <pc:sldMk cId="452874197" sldId="317"/>
            <ac:spMk id="3" creationId="{42C766A1-AA7B-4E36-9327-53C665F0DCC3}"/>
          </ac:spMkLst>
        </pc:spChg>
        <pc:spChg chg="add del mod ord">
          <ac:chgData name="Pocinki, Allegra (ap3xx)" userId="S::ap3xx@virginia.edu::c73fc737-9d1e-4dad-ba56-800ecea05c40" providerId="AD" clId="Web-{232860E0-2FCA-F1AA-0EF0-5522F9367D13}" dt="2019-06-04T13:05:26.797" v="29"/>
          <ac:spMkLst>
            <pc:docMk/>
            <pc:sldMk cId="452874197" sldId="317"/>
            <ac:spMk id="4" creationId="{98665E05-4F89-4562-82B7-6A54B9432776}"/>
          </ac:spMkLst>
        </pc:spChg>
        <pc:spChg chg="mod">
          <ac:chgData name="Pocinki, Allegra (ap3xx)" userId="S::ap3xx@virginia.edu::c73fc737-9d1e-4dad-ba56-800ecea05c40" providerId="AD" clId="Web-{232860E0-2FCA-F1AA-0EF0-5522F9367D13}" dt="2019-06-04T13:05:45.267" v="43" actId="1076"/>
          <ac:spMkLst>
            <pc:docMk/>
            <pc:sldMk cId="452874197" sldId="317"/>
            <ac:spMk id="5" creationId="{2F776D6C-61C0-47A7-984D-C52658FA80F4}"/>
          </ac:spMkLst>
        </pc:spChg>
        <pc:spChg chg="add del mod ord">
          <ac:chgData name="Pocinki, Allegra (ap3xx)" userId="S::ap3xx@virginia.edu::c73fc737-9d1e-4dad-ba56-800ecea05c40" providerId="AD" clId="Web-{232860E0-2FCA-F1AA-0EF0-5522F9367D13}" dt="2019-06-04T13:05:26.797" v="29"/>
          <ac:spMkLst>
            <pc:docMk/>
            <pc:sldMk cId="452874197" sldId="317"/>
            <ac:spMk id="6" creationId="{904F28E1-47B7-4147-A430-EBD2131EA4F6}"/>
          </ac:spMkLst>
        </pc:spChg>
      </pc:sldChg>
      <pc:sldChg chg="modSp">
        <pc:chgData name="Pocinki, Allegra (ap3xx)" userId="S::ap3xx@virginia.edu::c73fc737-9d1e-4dad-ba56-800ecea05c40" providerId="AD" clId="Web-{232860E0-2FCA-F1AA-0EF0-5522F9367D13}" dt="2019-06-04T13:03:04.074" v="5" actId="20577"/>
        <pc:sldMkLst>
          <pc:docMk/>
          <pc:sldMk cId="92928800" sldId="320"/>
        </pc:sldMkLst>
        <pc:spChg chg="mod">
          <ac:chgData name="Pocinki, Allegra (ap3xx)" userId="S::ap3xx@virginia.edu::c73fc737-9d1e-4dad-ba56-800ecea05c40" providerId="AD" clId="Web-{232860E0-2FCA-F1AA-0EF0-5522F9367D13}" dt="2019-06-04T13:03:04.074" v="5" actId="20577"/>
          <ac:spMkLst>
            <pc:docMk/>
            <pc:sldMk cId="92928800" sldId="320"/>
            <ac:spMk id="3" creationId="{3E43A173-7F6A-4EEC-B3E9-BE1D605D760B}"/>
          </ac:spMkLst>
        </pc:spChg>
      </pc:sldChg>
    </pc:docChg>
  </pc:docChgLst>
  <pc:docChgLst>
    <pc:chgData name="Fowers, Alyssa (af5ug)" userId="S::af5ug@virginia.edu::c3a37977-17ff-41a0-ad75-fd916179f175" providerId="AD" clId="Web-{D0A3530F-3A85-1FA7-A31C-F88CCC37AD09}"/>
    <pc:docChg chg="addSld delSld modSld">
      <pc:chgData name="Fowers, Alyssa (af5ug)" userId="S::af5ug@virginia.edu::c3a37977-17ff-41a0-ad75-fd916179f175" providerId="AD" clId="Web-{D0A3530F-3A85-1FA7-A31C-F88CCC37AD09}" dt="2019-06-28T13:30:12.187" v="284"/>
      <pc:docMkLst>
        <pc:docMk/>
      </pc:docMkLst>
      <pc:sldChg chg="addSp delSp modSp new del mod modClrScheme chgLayout">
        <pc:chgData name="Fowers, Alyssa (af5ug)" userId="S::af5ug@virginia.edu::c3a37977-17ff-41a0-ad75-fd916179f175" providerId="AD" clId="Web-{D0A3530F-3A85-1FA7-A31C-F88CCC37AD09}" dt="2019-06-28T13:30:12.187" v="284"/>
        <pc:sldMkLst>
          <pc:docMk/>
          <pc:sldMk cId="1204410589" sldId="541"/>
        </pc:sldMkLst>
        <pc:spChg chg="add del">
          <ac:chgData name="Fowers, Alyssa (af5ug)" userId="S::af5ug@virginia.edu::c3a37977-17ff-41a0-ad75-fd916179f175" providerId="AD" clId="Web-{D0A3530F-3A85-1FA7-A31C-F88CCC37AD09}" dt="2019-06-28T13:23:38.737" v="3"/>
          <ac:spMkLst>
            <pc:docMk/>
            <pc:sldMk cId="1204410589" sldId="541"/>
            <ac:spMk id="2" creationId="{A79C6B45-AF57-428A-82D1-B94B563EABF4}"/>
          </ac:spMkLst>
        </pc:spChg>
        <pc:spChg chg="mod ord">
          <ac:chgData name="Fowers, Alyssa (af5ug)" userId="S::af5ug@virginia.edu::c3a37977-17ff-41a0-ad75-fd916179f175" providerId="AD" clId="Web-{D0A3530F-3A85-1FA7-A31C-F88CCC37AD09}" dt="2019-06-28T13:26:53.978" v="184" actId="1076"/>
          <ac:spMkLst>
            <pc:docMk/>
            <pc:sldMk cId="1204410589" sldId="541"/>
            <ac:spMk id="3" creationId="{5D71CEEB-28F3-46FA-90B6-7449A651751B}"/>
          </ac:spMkLst>
        </pc:spChg>
        <pc:spChg chg="mod ord">
          <ac:chgData name="Fowers, Alyssa (af5ug)" userId="S::af5ug@virginia.edu::c3a37977-17ff-41a0-ad75-fd916179f175" providerId="AD" clId="Web-{D0A3530F-3A85-1FA7-A31C-F88CCC37AD09}" dt="2019-06-28T13:26:56.228" v="185" actId="1076"/>
          <ac:spMkLst>
            <pc:docMk/>
            <pc:sldMk cId="1204410589" sldId="541"/>
            <ac:spMk id="4" creationId="{94954EA4-0EA0-49F7-BAA3-F443489EF956}"/>
          </ac:spMkLst>
        </pc:spChg>
        <pc:spChg chg="add mod">
          <ac:chgData name="Fowers, Alyssa (af5ug)" userId="S::af5ug@virginia.edu::c3a37977-17ff-41a0-ad75-fd916179f175" providerId="AD" clId="Web-{D0A3530F-3A85-1FA7-A31C-F88CCC37AD09}" dt="2019-06-28T13:27:42.073" v="229"/>
          <ac:spMkLst>
            <pc:docMk/>
            <pc:sldMk cId="1204410589" sldId="541"/>
            <ac:spMk id="14" creationId="{8597C3FF-317A-4050-B33C-2A2D296B887A}"/>
          </ac:spMkLst>
        </pc:spChg>
        <pc:spChg chg="add mod">
          <ac:chgData name="Fowers, Alyssa (af5ug)" userId="S::af5ug@virginia.edu::c3a37977-17ff-41a0-ad75-fd916179f175" providerId="AD" clId="Web-{D0A3530F-3A85-1FA7-A31C-F88CCC37AD09}" dt="2019-06-28T13:29:40.608" v="276" actId="1076"/>
          <ac:spMkLst>
            <pc:docMk/>
            <pc:sldMk cId="1204410589" sldId="541"/>
            <ac:spMk id="17" creationId="{C464B9D0-7974-42B4-87E4-86A34795E9BA}"/>
          </ac:spMkLst>
        </pc:spChg>
        <pc:spChg chg="add mod">
          <ac:chgData name="Fowers, Alyssa (af5ug)" userId="S::af5ug@virginia.edu::c3a37977-17ff-41a0-ad75-fd916179f175" providerId="AD" clId="Web-{D0A3530F-3A85-1FA7-A31C-F88CCC37AD09}" dt="2019-06-28T13:30:03.656" v="283"/>
          <ac:spMkLst>
            <pc:docMk/>
            <pc:sldMk cId="1204410589" sldId="541"/>
            <ac:spMk id="18" creationId="{D168DBC0-0201-46D5-9B85-9E833A04D9A1}"/>
          </ac:spMkLst>
        </pc:spChg>
        <pc:picChg chg="add del mod ord modCrop">
          <ac:chgData name="Fowers, Alyssa (af5ug)" userId="S::af5ug@virginia.edu::c3a37977-17ff-41a0-ad75-fd916179f175" providerId="AD" clId="Web-{D0A3530F-3A85-1FA7-A31C-F88CCC37AD09}" dt="2019-06-28T13:23:29.143" v="2"/>
          <ac:picMkLst>
            <pc:docMk/>
            <pc:sldMk cId="1204410589" sldId="541"/>
            <ac:picMk id="5" creationId="{24E885CC-A781-495C-B0C4-6B876299285B}"/>
          </ac:picMkLst>
        </pc:picChg>
        <pc:picChg chg="add del mod">
          <ac:chgData name="Fowers, Alyssa (af5ug)" userId="S::af5ug@virginia.edu::c3a37977-17ff-41a0-ad75-fd916179f175" providerId="AD" clId="Web-{D0A3530F-3A85-1FA7-A31C-F88CCC37AD09}" dt="2019-06-28T13:23:51.566" v="6"/>
          <ac:picMkLst>
            <pc:docMk/>
            <pc:sldMk cId="1204410589" sldId="541"/>
            <ac:picMk id="7" creationId="{3505F5BB-D4A9-4490-8ADD-37583F6F8CE2}"/>
          </ac:picMkLst>
        </pc:picChg>
        <pc:picChg chg="add del mod">
          <ac:chgData name="Fowers, Alyssa (af5ug)" userId="S::af5ug@virginia.edu::c3a37977-17ff-41a0-ad75-fd916179f175" providerId="AD" clId="Web-{D0A3530F-3A85-1FA7-A31C-F88CCC37AD09}" dt="2019-06-28T13:24:35.473" v="12"/>
          <ac:picMkLst>
            <pc:docMk/>
            <pc:sldMk cId="1204410589" sldId="541"/>
            <ac:picMk id="9" creationId="{F1A822F1-7904-4C2E-A9F2-8F950E28B634}"/>
          </ac:picMkLst>
        </pc:picChg>
        <pc:picChg chg="add mod">
          <ac:chgData name="Fowers, Alyssa (af5ug)" userId="S::af5ug@virginia.edu::c3a37977-17ff-41a0-ad75-fd916179f175" providerId="AD" clId="Web-{D0A3530F-3A85-1FA7-A31C-F88CCC37AD09}" dt="2019-06-28T13:27:28.744" v="222" actId="1076"/>
          <ac:picMkLst>
            <pc:docMk/>
            <pc:sldMk cId="1204410589" sldId="541"/>
            <ac:picMk id="11" creationId="{2BF38F2F-4023-491D-A322-81599DC8A4B7}"/>
          </ac:picMkLst>
        </pc:picChg>
        <pc:cxnChg chg="add del mod">
          <ac:chgData name="Fowers, Alyssa (af5ug)" userId="S::af5ug@virginia.edu::c3a37977-17ff-41a0-ad75-fd916179f175" providerId="AD" clId="Web-{D0A3530F-3A85-1FA7-A31C-F88CCC37AD09}" dt="2019-06-28T13:28:51.153" v="245"/>
          <ac:cxnSpMkLst>
            <pc:docMk/>
            <pc:sldMk cId="1204410589" sldId="541"/>
            <ac:cxnSpMk id="15" creationId="{4816022D-8178-4F46-A110-3835AF23EA9E}"/>
          </ac:cxnSpMkLst>
        </pc:cxnChg>
        <pc:cxnChg chg="add del mod">
          <ac:chgData name="Fowers, Alyssa (af5ug)" userId="S::af5ug@virginia.edu::c3a37977-17ff-41a0-ad75-fd916179f175" providerId="AD" clId="Web-{D0A3530F-3A85-1FA7-A31C-F88CCC37AD09}" dt="2019-06-28T13:28:49.935" v="244"/>
          <ac:cxnSpMkLst>
            <pc:docMk/>
            <pc:sldMk cId="1204410589" sldId="541"/>
            <ac:cxnSpMk id="16" creationId="{04C92A3B-A4A0-4937-9E59-DED00C71F4B9}"/>
          </ac:cxnSpMkLst>
        </pc:cxnChg>
      </pc:sldChg>
    </pc:docChg>
  </pc:docChgLst>
  <pc:docChgLst>
    <pc:chgData name="Fowers, Alyssa (af5ug)" userId="S::af5ug@virginia.edu::c3a37977-17ff-41a0-ad75-fd916179f175" providerId="AD" clId="Web-{8AE38387-FBC6-A6E1-AE34-562047F667EF}"/>
    <pc:docChg chg="addSld modSld">
      <pc:chgData name="Fowers, Alyssa (af5ug)" userId="S::af5ug@virginia.edu::c3a37977-17ff-41a0-ad75-fd916179f175" providerId="AD" clId="Web-{8AE38387-FBC6-A6E1-AE34-562047F667EF}" dt="2019-06-27T20:49:10.063" v="143" actId="20577"/>
      <pc:docMkLst>
        <pc:docMk/>
      </pc:docMkLst>
      <pc:sldChg chg="add">
        <pc:chgData name="Fowers, Alyssa (af5ug)" userId="S::af5ug@virginia.edu::c3a37977-17ff-41a0-ad75-fd916179f175" providerId="AD" clId="Web-{8AE38387-FBC6-A6E1-AE34-562047F667EF}" dt="2019-06-27T20:43:59.973" v="0"/>
        <pc:sldMkLst>
          <pc:docMk/>
          <pc:sldMk cId="2338408011" sldId="476"/>
        </pc:sldMkLst>
      </pc:sldChg>
      <pc:sldChg chg="addSp delSp modSp add mod modClrScheme chgLayout">
        <pc:chgData name="Fowers, Alyssa (af5ug)" userId="S::af5ug@virginia.edu::c3a37977-17ff-41a0-ad75-fd916179f175" providerId="AD" clId="Web-{8AE38387-FBC6-A6E1-AE34-562047F667EF}" dt="2019-06-27T20:46:46.354" v="111" actId="20577"/>
        <pc:sldMkLst>
          <pc:docMk/>
          <pc:sldMk cId="4224593720" sldId="477"/>
        </pc:sldMkLst>
        <pc:spChg chg="mod ord">
          <ac:chgData name="Fowers, Alyssa (af5ug)" userId="S::af5ug@virginia.edu::c3a37977-17ff-41a0-ad75-fd916179f175" providerId="AD" clId="Web-{8AE38387-FBC6-A6E1-AE34-562047F667EF}" dt="2019-06-27T20:45:39.758" v="47"/>
          <ac:spMkLst>
            <pc:docMk/>
            <pc:sldMk cId="4224593720" sldId="477"/>
            <ac:spMk id="2" creationId="{2D4D33B2-9EBA-402A-8A2F-0BBB11034E61}"/>
          </ac:spMkLst>
        </pc:spChg>
        <pc:spChg chg="mod ord">
          <ac:chgData name="Fowers, Alyssa (af5ug)" userId="S::af5ug@virginia.edu::c3a37977-17ff-41a0-ad75-fd916179f175" providerId="AD" clId="Web-{8AE38387-FBC6-A6E1-AE34-562047F667EF}" dt="2019-06-27T20:46:46.354" v="111" actId="20577"/>
          <ac:spMkLst>
            <pc:docMk/>
            <pc:sldMk cId="4224593720" sldId="477"/>
            <ac:spMk id="3" creationId="{8B4E9634-1063-448C-8A71-1E76EF3BBC75}"/>
          </ac:spMkLst>
        </pc:spChg>
        <pc:spChg chg="mod ord">
          <ac:chgData name="Fowers, Alyssa (af5ug)" userId="S::af5ug@virginia.edu::c3a37977-17ff-41a0-ad75-fd916179f175" providerId="AD" clId="Web-{8AE38387-FBC6-A6E1-AE34-562047F667EF}" dt="2019-06-27T20:45:39.758" v="47"/>
          <ac:spMkLst>
            <pc:docMk/>
            <pc:sldMk cId="4224593720" sldId="477"/>
            <ac:spMk id="4" creationId="{5DE81AFD-DD67-4C8F-A1A7-95133D839AF3}"/>
          </ac:spMkLst>
        </pc:spChg>
        <pc:spChg chg="add del mod ord">
          <ac:chgData name="Fowers, Alyssa (af5ug)" userId="S::af5ug@virginia.edu::c3a37977-17ff-41a0-ad75-fd916179f175" providerId="AD" clId="Web-{8AE38387-FBC6-A6E1-AE34-562047F667EF}" dt="2019-06-27T20:46:19.385" v="88"/>
          <ac:spMkLst>
            <pc:docMk/>
            <pc:sldMk cId="4224593720" sldId="477"/>
            <ac:spMk id="5" creationId="{8B8FEF8D-7F89-4299-B507-2B3684CE12F1}"/>
          </ac:spMkLst>
        </pc:spChg>
      </pc:sldChg>
      <pc:sldChg chg="addSp delSp modSp add mod modClrScheme chgLayout">
        <pc:chgData name="Fowers, Alyssa (af5ug)" userId="S::af5ug@virginia.edu::c3a37977-17ff-41a0-ad75-fd916179f175" providerId="AD" clId="Web-{8AE38387-FBC6-A6E1-AE34-562047F667EF}" dt="2019-06-27T20:45:03.647" v="35" actId="20577"/>
        <pc:sldMkLst>
          <pc:docMk/>
          <pc:sldMk cId="2645819784" sldId="478"/>
        </pc:sldMkLst>
        <pc:spChg chg="mod ord">
          <ac:chgData name="Fowers, Alyssa (af5ug)" userId="S::af5ug@virginia.edu::c3a37977-17ff-41a0-ad75-fd916179f175" providerId="AD" clId="Web-{8AE38387-FBC6-A6E1-AE34-562047F667EF}" dt="2019-06-27T20:44:29.911" v="24"/>
          <ac:spMkLst>
            <pc:docMk/>
            <pc:sldMk cId="2645819784" sldId="478"/>
            <ac:spMk id="2" creationId="{0227B23F-9BE7-EA4E-847A-A0DD6467A23E}"/>
          </ac:spMkLst>
        </pc:spChg>
        <pc:spChg chg="add mod ord">
          <ac:chgData name="Fowers, Alyssa (af5ug)" userId="S::af5ug@virginia.edu::c3a37977-17ff-41a0-ad75-fd916179f175" providerId="AD" clId="Web-{8AE38387-FBC6-A6E1-AE34-562047F667EF}" dt="2019-06-27T20:45:03.647" v="35" actId="20577"/>
          <ac:spMkLst>
            <pc:docMk/>
            <pc:sldMk cId="2645819784" sldId="478"/>
            <ac:spMk id="3" creationId="{2ED81380-F3E6-466D-99B4-BA22D38062FC}"/>
          </ac:spMkLst>
        </pc:spChg>
        <pc:spChg chg="mod ord">
          <ac:chgData name="Fowers, Alyssa (af5ug)" userId="S::af5ug@virginia.edu::c3a37977-17ff-41a0-ad75-fd916179f175" providerId="AD" clId="Web-{8AE38387-FBC6-A6E1-AE34-562047F667EF}" dt="2019-06-27T20:44:29.911" v="24"/>
          <ac:spMkLst>
            <pc:docMk/>
            <pc:sldMk cId="2645819784" sldId="478"/>
            <ac:spMk id="4" creationId="{79C05A4F-9E48-4546-A6BA-07B0DBBB1DF9}"/>
          </ac:spMkLst>
        </pc:spChg>
        <pc:spChg chg="add del mod ord">
          <ac:chgData name="Fowers, Alyssa (af5ug)" userId="S::af5ug@virginia.edu::c3a37977-17ff-41a0-ad75-fd916179f175" providerId="AD" clId="Web-{8AE38387-FBC6-A6E1-AE34-562047F667EF}" dt="2019-06-27T20:44:44.334" v="34"/>
          <ac:spMkLst>
            <pc:docMk/>
            <pc:sldMk cId="2645819784" sldId="478"/>
            <ac:spMk id="5" creationId="{63DA34B1-13D5-479A-94EA-1D2A66929D22}"/>
          </ac:spMkLst>
        </pc:spChg>
      </pc:sldChg>
      <pc:sldChg chg="addSp delSp modSp add mod modClrScheme chgLayout">
        <pc:chgData name="Fowers, Alyssa (af5ug)" userId="S::af5ug@virginia.edu::c3a37977-17ff-41a0-ad75-fd916179f175" providerId="AD" clId="Web-{8AE38387-FBC6-A6E1-AE34-562047F667EF}" dt="2019-06-27T20:45:28.601" v="46"/>
        <pc:sldMkLst>
          <pc:docMk/>
          <pc:sldMk cId="1316986811" sldId="479"/>
        </pc:sldMkLst>
        <pc:spChg chg="mod ord">
          <ac:chgData name="Fowers, Alyssa (af5ug)" userId="S::af5ug@virginia.edu::c3a37977-17ff-41a0-ad75-fd916179f175" providerId="AD" clId="Web-{8AE38387-FBC6-A6E1-AE34-562047F667EF}" dt="2019-06-27T20:45:13.898" v="36"/>
          <ac:spMkLst>
            <pc:docMk/>
            <pc:sldMk cId="1316986811" sldId="479"/>
            <ac:spMk id="2" creationId="{D9DD8C49-4E24-4FCF-B069-7333592FFB21}"/>
          </ac:spMkLst>
        </pc:spChg>
        <pc:spChg chg="add del mod ord">
          <ac:chgData name="Fowers, Alyssa (af5ug)" userId="S::af5ug@virginia.edu::c3a37977-17ff-41a0-ad75-fd916179f175" providerId="AD" clId="Web-{8AE38387-FBC6-A6E1-AE34-562047F667EF}" dt="2019-06-27T20:45:23.460" v="44"/>
          <ac:spMkLst>
            <pc:docMk/>
            <pc:sldMk cId="1316986811" sldId="479"/>
            <ac:spMk id="5" creationId="{75768DA5-607E-449F-8006-2B4A9C395445}"/>
          </ac:spMkLst>
        </pc:spChg>
        <pc:spChg chg="add del mod ord">
          <ac:chgData name="Fowers, Alyssa (af5ug)" userId="S::af5ug@virginia.edu::c3a37977-17ff-41a0-ad75-fd916179f175" providerId="AD" clId="Web-{8AE38387-FBC6-A6E1-AE34-562047F667EF}" dt="2019-06-27T20:45:28.601" v="46"/>
          <ac:spMkLst>
            <pc:docMk/>
            <pc:sldMk cId="1316986811" sldId="479"/>
            <ac:spMk id="6" creationId="{1A9F4F0D-DB97-41C8-ABE9-C0553A158309}"/>
          </ac:spMkLst>
        </pc:spChg>
        <pc:spChg chg="add del mod ord">
          <ac:chgData name="Fowers, Alyssa (af5ug)" userId="S::af5ug@virginia.edu::c3a37977-17ff-41a0-ad75-fd916179f175" providerId="AD" clId="Web-{8AE38387-FBC6-A6E1-AE34-562047F667EF}" dt="2019-06-27T20:45:26.961" v="45"/>
          <ac:spMkLst>
            <pc:docMk/>
            <pc:sldMk cId="1316986811" sldId="479"/>
            <ac:spMk id="8" creationId="{1DB2E130-FD8E-4BD3-A8A3-AB0684C96038}"/>
          </ac:spMkLst>
        </pc:spChg>
        <pc:spChg chg="del">
          <ac:chgData name="Fowers, Alyssa (af5ug)" userId="S::af5ug@virginia.edu::c3a37977-17ff-41a0-ad75-fd916179f175" providerId="AD" clId="Web-{8AE38387-FBC6-A6E1-AE34-562047F667EF}" dt="2019-06-27T20:45:18.945" v="41"/>
          <ac:spMkLst>
            <pc:docMk/>
            <pc:sldMk cId="1316986811" sldId="479"/>
            <ac:spMk id="13" creationId="{BE41225D-1E1B-BA46-A47B-E10B3961500A}"/>
          </ac:spMkLst>
        </pc:spChg>
        <pc:spChg chg="del">
          <ac:chgData name="Fowers, Alyssa (af5ug)" userId="S::af5ug@virginia.edu::c3a37977-17ff-41a0-ad75-fd916179f175" providerId="AD" clId="Web-{8AE38387-FBC6-A6E1-AE34-562047F667EF}" dt="2019-06-27T20:45:18.945" v="40"/>
          <ac:spMkLst>
            <pc:docMk/>
            <pc:sldMk cId="1316986811" sldId="479"/>
            <ac:spMk id="16" creationId="{766015F8-EFF6-0745-8D61-608C486D0EBD}"/>
          </ac:spMkLst>
        </pc:spChg>
        <pc:spChg chg="del">
          <ac:chgData name="Fowers, Alyssa (af5ug)" userId="S::af5ug@virginia.edu::c3a37977-17ff-41a0-ad75-fd916179f175" providerId="AD" clId="Web-{8AE38387-FBC6-A6E1-AE34-562047F667EF}" dt="2019-06-27T20:45:19.945" v="42"/>
          <ac:spMkLst>
            <pc:docMk/>
            <pc:sldMk cId="1316986811" sldId="479"/>
            <ac:spMk id="17" creationId="{E7E5CA18-8F3E-CA4B-A525-0F51C309A466}"/>
          </ac:spMkLst>
        </pc:spChg>
        <pc:spChg chg="del">
          <ac:chgData name="Fowers, Alyssa (af5ug)" userId="S::af5ug@virginia.edu::c3a37977-17ff-41a0-ad75-fd916179f175" providerId="AD" clId="Web-{8AE38387-FBC6-A6E1-AE34-562047F667EF}" dt="2019-06-27T20:45:22.398" v="43"/>
          <ac:spMkLst>
            <pc:docMk/>
            <pc:sldMk cId="1316986811" sldId="479"/>
            <ac:spMk id="18" creationId="{A2121B5A-BD49-2F49-BCB3-808C056F40C9}"/>
          </ac:spMkLst>
        </pc:spChg>
        <pc:cxnChg chg="del mod">
          <ac:chgData name="Fowers, Alyssa (af5ug)" userId="S::af5ug@virginia.edu::c3a37977-17ff-41a0-ad75-fd916179f175" providerId="AD" clId="Web-{8AE38387-FBC6-A6E1-AE34-562047F667EF}" dt="2019-06-27T20:45:18.929" v="39"/>
          <ac:cxnSpMkLst>
            <pc:docMk/>
            <pc:sldMk cId="1316986811" sldId="479"/>
            <ac:cxnSpMk id="23" creationId="{8397B37A-6F93-1F43-847E-25AA265B8EB6}"/>
          </ac:cxnSpMkLst>
        </pc:cxnChg>
        <pc:cxnChg chg="del mod">
          <ac:chgData name="Fowers, Alyssa (af5ug)" userId="S::af5ug@virginia.edu::c3a37977-17ff-41a0-ad75-fd916179f175" providerId="AD" clId="Web-{8AE38387-FBC6-A6E1-AE34-562047F667EF}" dt="2019-06-27T20:45:18.929" v="38"/>
          <ac:cxnSpMkLst>
            <pc:docMk/>
            <pc:sldMk cId="1316986811" sldId="479"/>
            <ac:cxnSpMk id="24" creationId="{3DFEF9FA-A27B-1441-BB2F-9E5B29475AFA}"/>
          </ac:cxnSpMkLst>
        </pc:cxnChg>
        <pc:cxnChg chg="del mod">
          <ac:chgData name="Fowers, Alyssa (af5ug)" userId="S::af5ug@virginia.edu::c3a37977-17ff-41a0-ad75-fd916179f175" providerId="AD" clId="Web-{8AE38387-FBC6-A6E1-AE34-562047F667EF}" dt="2019-06-27T20:45:18.929" v="37"/>
          <ac:cxnSpMkLst>
            <pc:docMk/>
            <pc:sldMk cId="1316986811" sldId="479"/>
            <ac:cxnSpMk id="25" creationId="{FEAEC646-7D1A-BB48-A6E4-AA93696ADAC7}"/>
          </ac:cxnSpMkLst>
        </pc:cxnChg>
      </pc:sldChg>
      <pc:sldChg chg="add">
        <pc:chgData name="Fowers, Alyssa (af5ug)" userId="S::af5ug@virginia.edu::c3a37977-17ff-41a0-ad75-fd916179f175" providerId="AD" clId="Web-{8AE38387-FBC6-A6E1-AE34-562047F667EF}" dt="2019-06-27T20:44:00.567" v="4"/>
        <pc:sldMkLst>
          <pc:docMk/>
          <pc:sldMk cId="1269599315" sldId="480"/>
        </pc:sldMkLst>
      </pc:sldChg>
      <pc:sldChg chg="add">
        <pc:chgData name="Fowers, Alyssa (af5ug)" userId="S::af5ug@virginia.edu::c3a37977-17ff-41a0-ad75-fd916179f175" providerId="AD" clId="Web-{8AE38387-FBC6-A6E1-AE34-562047F667EF}" dt="2019-06-27T20:44:00.676" v="5"/>
        <pc:sldMkLst>
          <pc:docMk/>
          <pc:sldMk cId="2807114856" sldId="481"/>
        </pc:sldMkLst>
      </pc:sldChg>
      <pc:sldChg chg="add">
        <pc:chgData name="Fowers, Alyssa (af5ug)" userId="S::af5ug@virginia.edu::c3a37977-17ff-41a0-ad75-fd916179f175" providerId="AD" clId="Web-{8AE38387-FBC6-A6E1-AE34-562047F667EF}" dt="2019-06-27T20:44:00.770" v="6"/>
        <pc:sldMkLst>
          <pc:docMk/>
          <pc:sldMk cId="129061812" sldId="482"/>
        </pc:sldMkLst>
      </pc:sldChg>
      <pc:sldChg chg="addSp delSp modSp add mod modClrScheme chgLayout">
        <pc:chgData name="Fowers, Alyssa (af5ug)" userId="S::af5ug@virginia.edu::c3a37977-17ff-41a0-ad75-fd916179f175" providerId="AD" clId="Web-{8AE38387-FBC6-A6E1-AE34-562047F667EF}" dt="2019-06-27T20:47:16.340" v="117"/>
        <pc:sldMkLst>
          <pc:docMk/>
          <pc:sldMk cId="1071027546" sldId="483"/>
        </pc:sldMkLst>
        <pc:spChg chg="mod ord">
          <ac:chgData name="Fowers, Alyssa (af5ug)" userId="S::af5ug@virginia.edu::c3a37977-17ff-41a0-ad75-fd916179f175" providerId="AD" clId="Web-{8AE38387-FBC6-A6E1-AE34-562047F667EF}" dt="2019-06-27T20:47:09.683" v="114"/>
          <ac:spMkLst>
            <pc:docMk/>
            <pc:sldMk cId="1071027546" sldId="483"/>
            <ac:spMk id="2" creationId="{D9DD8C49-4E24-4FCF-B069-7333592FFB21}"/>
          </ac:spMkLst>
        </pc:spChg>
        <pc:spChg chg="add del mod ord">
          <ac:chgData name="Fowers, Alyssa (af5ug)" userId="S::af5ug@virginia.edu::c3a37977-17ff-41a0-ad75-fd916179f175" providerId="AD" clId="Web-{8AE38387-FBC6-A6E1-AE34-562047F667EF}" dt="2019-06-27T20:47:12.605" v="115"/>
          <ac:spMkLst>
            <pc:docMk/>
            <pc:sldMk cId="1071027546" sldId="483"/>
            <ac:spMk id="5" creationId="{304F89E8-7C8D-47D3-94A5-FD1A8A93BD7D}"/>
          </ac:spMkLst>
        </pc:spChg>
        <pc:spChg chg="add del mod ord">
          <ac:chgData name="Fowers, Alyssa (af5ug)" userId="S::af5ug@virginia.edu::c3a37977-17ff-41a0-ad75-fd916179f175" providerId="AD" clId="Web-{8AE38387-FBC6-A6E1-AE34-562047F667EF}" dt="2019-06-27T20:47:16.340" v="117"/>
          <ac:spMkLst>
            <pc:docMk/>
            <pc:sldMk cId="1071027546" sldId="483"/>
            <ac:spMk id="6" creationId="{C75DCCD8-9607-4876-BC16-B7CC12A9CE1C}"/>
          </ac:spMkLst>
        </pc:spChg>
        <pc:spChg chg="add del mod ord">
          <ac:chgData name="Fowers, Alyssa (af5ug)" userId="S::af5ug@virginia.edu::c3a37977-17ff-41a0-ad75-fd916179f175" providerId="AD" clId="Web-{8AE38387-FBC6-A6E1-AE34-562047F667EF}" dt="2019-06-27T20:47:15.074" v="116"/>
          <ac:spMkLst>
            <pc:docMk/>
            <pc:sldMk cId="1071027546" sldId="483"/>
            <ac:spMk id="8" creationId="{E979D8EC-A3AF-40AC-8BBA-97FE93A4586E}"/>
          </ac:spMkLst>
        </pc:spChg>
        <pc:spChg chg="mod">
          <ac:chgData name="Fowers, Alyssa (af5ug)" userId="S::af5ug@virginia.edu::c3a37977-17ff-41a0-ad75-fd916179f175" providerId="AD" clId="Web-{8AE38387-FBC6-A6E1-AE34-562047F667EF}" dt="2019-06-27T20:47:00.292" v="113" actId="14100"/>
          <ac:spMkLst>
            <pc:docMk/>
            <pc:sldMk cId="1071027546" sldId="483"/>
            <ac:spMk id="15" creationId="{8B675B17-2592-674B-8C77-FA5BDD1044BC}"/>
          </ac:spMkLst>
        </pc:spChg>
        <pc:spChg chg="mod">
          <ac:chgData name="Fowers, Alyssa (af5ug)" userId="S::af5ug@virginia.edu::c3a37977-17ff-41a0-ad75-fd916179f175" providerId="AD" clId="Web-{8AE38387-FBC6-A6E1-AE34-562047F667EF}" dt="2019-06-27T20:46:57.433" v="112" actId="14100"/>
          <ac:spMkLst>
            <pc:docMk/>
            <pc:sldMk cId="1071027546" sldId="483"/>
            <ac:spMk id="35" creationId="{476AA2B3-8ED8-B340-8C0F-68EDE9871B4B}"/>
          </ac:spMkLst>
        </pc:spChg>
        <pc:cxnChg chg="mod">
          <ac:chgData name="Fowers, Alyssa (af5ug)" userId="S::af5ug@virginia.edu::c3a37977-17ff-41a0-ad75-fd916179f175" providerId="AD" clId="Web-{8AE38387-FBC6-A6E1-AE34-562047F667EF}" dt="2019-06-27T20:47:00.292" v="113" actId="14100"/>
          <ac:cxnSpMkLst>
            <pc:docMk/>
            <pc:sldMk cId="1071027546" sldId="483"/>
            <ac:cxnSpMk id="20" creationId="{C8EDB24B-FD57-6C4E-B3E1-3D9A7CC6A1EE}"/>
          </ac:cxnSpMkLst>
        </pc:cxnChg>
        <pc:cxnChg chg="mod">
          <ac:chgData name="Fowers, Alyssa (af5ug)" userId="S::af5ug@virginia.edu::c3a37977-17ff-41a0-ad75-fd916179f175" providerId="AD" clId="Web-{8AE38387-FBC6-A6E1-AE34-562047F667EF}" dt="2019-06-27T20:46:57.433" v="112" actId="14100"/>
          <ac:cxnSpMkLst>
            <pc:docMk/>
            <pc:sldMk cId="1071027546" sldId="483"/>
            <ac:cxnSpMk id="37" creationId="{EAAA8E44-7E72-8A49-81DA-DC43645D1309}"/>
          </ac:cxnSpMkLst>
        </pc:cxnChg>
      </pc:sldChg>
      <pc:sldChg chg="add">
        <pc:chgData name="Fowers, Alyssa (af5ug)" userId="S::af5ug@virginia.edu::c3a37977-17ff-41a0-ad75-fd916179f175" providerId="AD" clId="Web-{8AE38387-FBC6-A6E1-AE34-562047F667EF}" dt="2019-06-27T20:44:01.113" v="8"/>
        <pc:sldMkLst>
          <pc:docMk/>
          <pc:sldMk cId="4019207790" sldId="484"/>
        </pc:sldMkLst>
      </pc:sldChg>
      <pc:sldChg chg="addSp delSp modSp add mod modClrScheme chgLayout">
        <pc:chgData name="Fowers, Alyssa (af5ug)" userId="S::af5ug@virginia.edu::c3a37977-17ff-41a0-ad75-fd916179f175" providerId="AD" clId="Web-{8AE38387-FBC6-A6E1-AE34-562047F667EF}" dt="2019-06-27T20:47:35.247" v="121" actId="14100"/>
        <pc:sldMkLst>
          <pc:docMk/>
          <pc:sldMk cId="3689625410" sldId="485"/>
        </pc:sldMkLst>
        <pc:spChg chg="mod ord">
          <ac:chgData name="Fowers, Alyssa (af5ug)" userId="S::af5ug@virginia.edu::c3a37977-17ff-41a0-ad75-fd916179f175" providerId="AD" clId="Web-{8AE38387-FBC6-A6E1-AE34-562047F667EF}" dt="2019-06-27T20:47:23.590" v="118"/>
          <ac:spMkLst>
            <pc:docMk/>
            <pc:sldMk cId="3689625410" sldId="485"/>
            <ac:spMk id="2" creationId="{D9DD8C49-4E24-4FCF-B069-7333592FFB21}"/>
          </ac:spMkLst>
        </pc:spChg>
        <pc:spChg chg="add del mod ord">
          <ac:chgData name="Fowers, Alyssa (af5ug)" userId="S::af5ug@virginia.edu::c3a37977-17ff-41a0-ad75-fd916179f175" providerId="AD" clId="Web-{8AE38387-FBC6-A6E1-AE34-562047F667EF}" dt="2019-06-27T20:47:26.934" v="119"/>
          <ac:spMkLst>
            <pc:docMk/>
            <pc:sldMk cId="3689625410" sldId="485"/>
            <ac:spMk id="5" creationId="{06B973F4-8432-475A-B889-5394C15223A8}"/>
          </ac:spMkLst>
        </pc:spChg>
        <pc:spChg chg="add mod ord">
          <ac:chgData name="Fowers, Alyssa (af5ug)" userId="S::af5ug@virginia.edu::c3a37977-17ff-41a0-ad75-fd916179f175" providerId="AD" clId="Web-{8AE38387-FBC6-A6E1-AE34-562047F667EF}" dt="2019-06-27T20:47:23.590" v="118"/>
          <ac:spMkLst>
            <pc:docMk/>
            <pc:sldMk cId="3689625410" sldId="485"/>
            <ac:spMk id="6" creationId="{1E2CF61B-6AD8-4827-A471-69080B9B7B75}"/>
          </ac:spMkLst>
        </pc:spChg>
        <pc:spChg chg="add del mod ord">
          <ac:chgData name="Fowers, Alyssa (af5ug)" userId="S::af5ug@virginia.edu::c3a37977-17ff-41a0-ad75-fd916179f175" providerId="AD" clId="Web-{8AE38387-FBC6-A6E1-AE34-562047F667EF}" dt="2019-06-27T20:47:28.403" v="120"/>
          <ac:spMkLst>
            <pc:docMk/>
            <pc:sldMk cId="3689625410" sldId="485"/>
            <ac:spMk id="8" creationId="{2396E68E-51B5-47B7-BF68-E89CA7A59300}"/>
          </ac:spMkLst>
        </pc:spChg>
        <pc:spChg chg="mod">
          <ac:chgData name="Fowers, Alyssa (af5ug)" userId="S::af5ug@virginia.edu::c3a37977-17ff-41a0-ad75-fd916179f175" providerId="AD" clId="Web-{8AE38387-FBC6-A6E1-AE34-562047F667EF}" dt="2019-06-27T20:47:35.247" v="121" actId="14100"/>
          <ac:spMkLst>
            <pc:docMk/>
            <pc:sldMk cId="3689625410" sldId="485"/>
            <ac:spMk id="15" creationId="{8B675B17-2592-674B-8C77-FA5BDD1044BC}"/>
          </ac:spMkLst>
        </pc:spChg>
        <pc:cxnChg chg="mod">
          <ac:chgData name="Fowers, Alyssa (af5ug)" userId="S::af5ug@virginia.edu::c3a37977-17ff-41a0-ad75-fd916179f175" providerId="AD" clId="Web-{8AE38387-FBC6-A6E1-AE34-562047F667EF}" dt="2019-06-27T20:47:35.247" v="121" actId="14100"/>
          <ac:cxnSpMkLst>
            <pc:docMk/>
            <pc:sldMk cId="3689625410" sldId="485"/>
            <ac:cxnSpMk id="20" creationId="{C8EDB24B-FD57-6C4E-B3E1-3D9A7CC6A1EE}"/>
          </ac:cxnSpMkLst>
        </pc:cxnChg>
      </pc:sldChg>
      <pc:sldChg chg="add">
        <pc:chgData name="Fowers, Alyssa (af5ug)" userId="S::af5ug@virginia.edu::c3a37977-17ff-41a0-ad75-fd916179f175" providerId="AD" clId="Web-{8AE38387-FBC6-A6E1-AE34-562047F667EF}" dt="2019-06-27T20:44:01.363" v="10"/>
        <pc:sldMkLst>
          <pc:docMk/>
          <pc:sldMk cId="1584897944" sldId="486"/>
        </pc:sldMkLst>
      </pc:sldChg>
      <pc:sldChg chg="add">
        <pc:chgData name="Fowers, Alyssa (af5ug)" userId="S::af5ug@virginia.edu::c3a37977-17ff-41a0-ad75-fd916179f175" providerId="AD" clId="Web-{8AE38387-FBC6-A6E1-AE34-562047F667EF}" dt="2019-06-27T20:44:01.442" v="11"/>
        <pc:sldMkLst>
          <pc:docMk/>
          <pc:sldMk cId="710586699" sldId="487"/>
        </pc:sldMkLst>
      </pc:sldChg>
      <pc:sldChg chg="add">
        <pc:chgData name="Fowers, Alyssa (af5ug)" userId="S::af5ug@virginia.edu::c3a37977-17ff-41a0-ad75-fd916179f175" providerId="AD" clId="Web-{8AE38387-FBC6-A6E1-AE34-562047F667EF}" dt="2019-06-27T20:44:01.629" v="12"/>
        <pc:sldMkLst>
          <pc:docMk/>
          <pc:sldMk cId="750790657" sldId="488"/>
        </pc:sldMkLst>
      </pc:sldChg>
      <pc:sldChg chg="add">
        <pc:chgData name="Fowers, Alyssa (af5ug)" userId="S::af5ug@virginia.edu::c3a37977-17ff-41a0-ad75-fd916179f175" providerId="AD" clId="Web-{8AE38387-FBC6-A6E1-AE34-562047F667EF}" dt="2019-06-27T20:44:01.723" v="13"/>
        <pc:sldMkLst>
          <pc:docMk/>
          <pc:sldMk cId="1619031284" sldId="489"/>
        </pc:sldMkLst>
      </pc:sldChg>
      <pc:sldChg chg="add">
        <pc:chgData name="Fowers, Alyssa (af5ug)" userId="S::af5ug@virginia.edu::c3a37977-17ff-41a0-ad75-fd916179f175" providerId="AD" clId="Web-{8AE38387-FBC6-A6E1-AE34-562047F667EF}" dt="2019-06-27T20:44:01.910" v="14"/>
        <pc:sldMkLst>
          <pc:docMk/>
          <pc:sldMk cId="3550305976" sldId="490"/>
        </pc:sldMkLst>
      </pc:sldChg>
      <pc:sldChg chg="add">
        <pc:chgData name="Fowers, Alyssa (af5ug)" userId="S::af5ug@virginia.edu::c3a37977-17ff-41a0-ad75-fd916179f175" providerId="AD" clId="Web-{8AE38387-FBC6-A6E1-AE34-562047F667EF}" dt="2019-06-27T20:44:02.051" v="15"/>
        <pc:sldMkLst>
          <pc:docMk/>
          <pc:sldMk cId="3648210869" sldId="491"/>
        </pc:sldMkLst>
      </pc:sldChg>
      <pc:sldChg chg="add">
        <pc:chgData name="Fowers, Alyssa (af5ug)" userId="S::af5ug@virginia.edu::c3a37977-17ff-41a0-ad75-fd916179f175" providerId="AD" clId="Web-{8AE38387-FBC6-A6E1-AE34-562047F667EF}" dt="2019-06-27T20:44:02.160" v="16"/>
        <pc:sldMkLst>
          <pc:docMk/>
          <pc:sldMk cId="1199968643" sldId="492"/>
        </pc:sldMkLst>
      </pc:sldChg>
      <pc:sldChg chg="add">
        <pc:chgData name="Fowers, Alyssa (af5ug)" userId="S::af5ug@virginia.edu::c3a37977-17ff-41a0-ad75-fd916179f175" providerId="AD" clId="Web-{8AE38387-FBC6-A6E1-AE34-562047F667EF}" dt="2019-06-27T20:44:02.410" v="17"/>
        <pc:sldMkLst>
          <pc:docMk/>
          <pc:sldMk cId="4163234723" sldId="493"/>
        </pc:sldMkLst>
      </pc:sldChg>
      <pc:sldChg chg="add">
        <pc:chgData name="Fowers, Alyssa (af5ug)" userId="S::af5ug@virginia.edu::c3a37977-17ff-41a0-ad75-fd916179f175" providerId="AD" clId="Web-{8AE38387-FBC6-A6E1-AE34-562047F667EF}" dt="2019-06-27T20:44:02.520" v="18"/>
        <pc:sldMkLst>
          <pc:docMk/>
          <pc:sldMk cId="1530161640" sldId="494"/>
        </pc:sldMkLst>
      </pc:sldChg>
      <pc:sldChg chg="add">
        <pc:chgData name="Fowers, Alyssa (af5ug)" userId="S::af5ug@virginia.edu::c3a37977-17ff-41a0-ad75-fd916179f175" providerId="AD" clId="Web-{8AE38387-FBC6-A6E1-AE34-562047F667EF}" dt="2019-06-27T20:44:02.739" v="19"/>
        <pc:sldMkLst>
          <pc:docMk/>
          <pc:sldMk cId="937370061" sldId="495"/>
        </pc:sldMkLst>
      </pc:sldChg>
      <pc:sldChg chg="addSp modSp add mod modClrScheme chgLayout">
        <pc:chgData name="Fowers, Alyssa (af5ug)" userId="S::af5ug@virginia.edu::c3a37977-17ff-41a0-ad75-fd916179f175" providerId="AD" clId="Web-{8AE38387-FBC6-A6E1-AE34-562047F667EF}" dt="2019-06-27T20:49:10.063" v="143" actId="20577"/>
        <pc:sldMkLst>
          <pc:docMk/>
          <pc:sldMk cId="1282877258" sldId="496"/>
        </pc:sldMkLst>
        <pc:spChg chg="mod ord">
          <ac:chgData name="Fowers, Alyssa (af5ug)" userId="S::af5ug@virginia.edu::c3a37977-17ff-41a0-ad75-fd916179f175" providerId="AD" clId="Web-{8AE38387-FBC6-A6E1-AE34-562047F667EF}" dt="2019-06-27T20:48:58.266" v="140" actId="20577"/>
          <ac:spMkLst>
            <pc:docMk/>
            <pc:sldMk cId="1282877258" sldId="496"/>
            <ac:spMk id="2" creationId="{630B9E94-A8B2-3C49-83F1-5F699E62DD7A}"/>
          </ac:spMkLst>
        </pc:spChg>
        <pc:spChg chg="add mod ord">
          <ac:chgData name="Fowers, Alyssa (af5ug)" userId="S::af5ug@virginia.edu::c3a37977-17ff-41a0-ad75-fd916179f175" providerId="AD" clId="Web-{8AE38387-FBC6-A6E1-AE34-562047F667EF}" dt="2019-06-27T20:48:51.375" v="139"/>
          <ac:spMkLst>
            <pc:docMk/>
            <pc:sldMk cId="1282877258" sldId="496"/>
            <ac:spMk id="3" creationId="{495CD37D-D484-44A7-BC39-FB9CF3A17A2C}"/>
          </ac:spMkLst>
        </pc:spChg>
        <pc:spChg chg="mod ord">
          <ac:chgData name="Fowers, Alyssa (af5ug)" userId="S::af5ug@virginia.edu::c3a37977-17ff-41a0-ad75-fd916179f175" providerId="AD" clId="Web-{8AE38387-FBC6-A6E1-AE34-562047F667EF}" dt="2019-06-27T20:48:51.375" v="139"/>
          <ac:spMkLst>
            <pc:docMk/>
            <pc:sldMk cId="1282877258" sldId="496"/>
            <ac:spMk id="4" creationId="{CEDC2794-DEFD-D940-A7BC-BC2262F45042}"/>
          </ac:spMkLst>
        </pc:spChg>
        <pc:spChg chg="mod ord">
          <ac:chgData name="Fowers, Alyssa (af5ug)" userId="S::af5ug@virginia.edu::c3a37977-17ff-41a0-ad75-fd916179f175" providerId="AD" clId="Web-{8AE38387-FBC6-A6E1-AE34-562047F667EF}" dt="2019-06-27T20:49:10.063" v="143" actId="20577"/>
          <ac:spMkLst>
            <pc:docMk/>
            <pc:sldMk cId="1282877258" sldId="496"/>
            <ac:spMk id="6" creationId="{9C2279F1-E157-9646-ACFB-A54D2E179694}"/>
          </ac:spMkLst>
        </pc:spChg>
      </pc:sldChg>
      <pc:sldChg chg="add">
        <pc:chgData name="Fowers, Alyssa (af5ug)" userId="S::af5ug@virginia.edu::c3a37977-17ff-41a0-ad75-fd916179f175" providerId="AD" clId="Web-{8AE38387-FBC6-A6E1-AE34-562047F667EF}" dt="2019-06-27T20:44:03.020" v="21"/>
        <pc:sldMkLst>
          <pc:docMk/>
          <pc:sldMk cId="4055934425" sldId="497"/>
        </pc:sldMkLst>
      </pc:sldChg>
      <pc:sldChg chg="addSp delSp modSp add mod modClrScheme chgLayout">
        <pc:chgData name="Fowers, Alyssa (af5ug)" userId="S::af5ug@virginia.edu::c3a37977-17ff-41a0-ad75-fd916179f175" providerId="AD" clId="Web-{8AE38387-FBC6-A6E1-AE34-562047F667EF}" dt="2019-06-27T20:48:41.515" v="137" actId="20577"/>
        <pc:sldMkLst>
          <pc:docMk/>
          <pc:sldMk cId="1746161093" sldId="498"/>
        </pc:sldMkLst>
        <pc:spChg chg="mod ord">
          <ac:chgData name="Fowers, Alyssa (af5ug)" userId="S::af5ug@virginia.edu::c3a37977-17ff-41a0-ad75-fd916179f175" providerId="AD" clId="Web-{8AE38387-FBC6-A6E1-AE34-562047F667EF}" dt="2019-06-27T20:48:23.702" v="130"/>
          <ac:spMkLst>
            <pc:docMk/>
            <pc:sldMk cId="1746161093" sldId="498"/>
            <ac:spMk id="2" creationId="{530377BF-CD0D-5041-A8FA-C4D7969AAB5D}"/>
          </ac:spMkLst>
        </pc:spChg>
        <pc:spChg chg="mod ord">
          <ac:chgData name="Fowers, Alyssa (af5ug)" userId="S::af5ug@virginia.edu::c3a37977-17ff-41a0-ad75-fd916179f175" providerId="AD" clId="Web-{8AE38387-FBC6-A6E1-AE34-562047F667EF}" dt="2019-06-27T20:48:36.203" v="133" actId="14100"/>
          <ac:spMkLst>
            <pc:docMk/>
            <pc:sldMk cId="1746161093" sldId="498"/>
            <ac:spMk id="3" creationId="{09AE9D31-A0C8-D64D-BA2E-0839A7577838}"/>
          </ac:spMkLst>
        </pc:spChg>
        <pc:spChg chg="mod ord">
          <ac:chgData name="Fowers, Alyssa (af5ug)" userId="S::af5ug@virginia.edu::c3a37977-17ff-41a0-ad75-fd916179f175" providerId="AD" clId="Web-{8AE38387-FBC6-A6E1-AE34-562047F667EF}" dt="2019-06-27T20:48:23.702" v="130"/>
          <ac:spMkLst>
            <pc:docMk/>
            <pc:sldMk cId="1746161093" sldId="498"/>
            <ac:spMk id="4" creationId="{71DEDD41-9DBB-A545-B55A-1BBE61EDABBE}"/>
          </ac:spMkLst>
        </pc:spChg>
        <pc:spChg chg="add del mod ord">
          <ac:chgData name="Fowers, Alyssa (af5ug)" userId="S::af5ug@virginia.edu::c3a37977-17ff-41a0-ad75-fd916179f175" providerId="AD" clId="Web-{8AE38387-FBC6-A6E1-AE34-562047F667EF}" dt="2019-06-27T20:48:28.015" v="131"/>
          <ac:spMkLst>
            <pc:docMk/>
            <pc:sldMk cId="1746161093" sldId="498"/>
            <ac:spMk id="5" creationId="{56F1C42B-7AA2-46A2-82C9-085EC629FBDB}"/>
          </ac:spMkLst>
        </pc:spChg>
        <pc:spChg chg="add del mod ord">
          <ac:chgData name="Fowers, Alyssa (af5ug)" userId="S::af5ug@virginia.edu::c3a37977-17ff-41a0-ad75-fd916179f175" providerId="AD" clId="Web-{8AE38387-FBC6-A6E1-AE34-562047F667EF}" dt="2019-06-27T20:48:38.421" v="134"/>
          <ac:spMkLst>
            <pc:docMk/>
            <pc:sldMk cId="1746161093" sldId="498"/>
            <ac:spMk id="7" creationId="{30FE9E25-9BCA-43F6-AFB3-21B4211CFA0F}"/>
          </ac:spMkLst>
        </pc:spChg>
        <pc:spChg chg="mod">
          <ac:chgData name="Fowers, Alyssa (af5ug)" userId="S::af5ug@virginia.edu::c3a37977-17ff-41a0-ad75-fd916179f175" providerId="AD" clId="Web-{8AE38387-FBC6-A6E1-AE34-562047F667EF}" dt="2019-06-27T20:48:41.515" v="137" actId="20577"/>
          <ac:spMkLst>
            <pc:docMk/>
            <pc:sldMk cId="1746161093" sldId="498"/>
            <ac:spMk id="32" creationId="{888C4733-B20C-40D1-A034-5C9D5E595AB2}"/>
          </ac:spMkLst>
        </pc:spChg>
      </pc:sldChg>
      <pc:sldChg chg="addSp delSp modSp add mod modClrScheme chgLayout">
        <pc:chgData name="Fowers, Alyssa (af5ug)" userId="S::af5ug@virginia.edu::c3a37977-17ff-41a0-ad75-fd916179f175" providerId="AD" clId="Web-{8AE38387-FBC6-A6E1-AE34-562047F667EF}" dt="2019-06-27T20:48:16.327" v="129" actId="1076"/>
        <pc:sldMkLst>
          <pc:docMk/>
          <pc:sldMk cId="3886749052" sldId="499"/>
        </pc:sldMkLst>
        <pc:spChg chg="mod ord">
          <ac:chgData name="Fowers, Alyssa (af5ug)" userId="S::af5ug@virginia.edu::c3a37977-17ff-41a0-ad75-fd916179f175" providerId="AD" clId="Web-{8AE38387-FBC6-A6E1-AE34-562047F667EF}" dt="2019-06-27T20:48:16.327" v="129" actId="1076"/>
          <ac:spMkLst>
            <pc:docMk/>
            <pc:sldMk cId="3886749052" sldId="499"/>
            <ac:spMk id="2" creationId="{1988724A-DCB0-E44D-9047-1D511E67FB14}"/>
          </ac:spMkLst>
        </pc:spChg>
        <pc:spChg chg="mod ord">
          <ac:chgData name="Fowers, Alyssa (af5ug)" userId="S::af5ug@virginia.edu::c3a37977-17ff-41a0-ad75-fd916179f175" providerId="AD" clId="Web-{8AE38387-FBC6-A6E1-AE34-562047F667EF}" dt="2019-06-27T20:48:06.811" v="128"/>
          <ac:spMkLst>
            <pc:docMk/>
            <pc:sldMk cId="3886749052" sldId="499"/>
            <ac:spMk id="3" creationId="{D7AF11E9-DC6D-F44C-A4F1-79212BF45D6C}"/>
          </ac:spMkLst>
        </pc:spChg>
        <pc:spChg chg="mod ord">
          <ac:chgData name="Fowers, Alyssa (af5ug)" userId="S::af5ug@virginia.edu::c3a37977-17ff-41a0-ad75-fd916179f175" providerId="AD" clId="Web-{8AE38387-FBC6-A6E1-AE34-562047F667EF}" dt="2019-06-27T20:47:57.763" v="125"/>
          <ac:spMkLst>
            <pc:docMk/>
            <pc:sldMk cId="3886749052" sldId="499"/>
            <ac:spMk id="4" creationId="{1EB4EA29-4FBB-C24D-BC06-C4E1E0C838D7}"/>
          </ac:spMkLst>
        </pc:spChg>
        <pc:spChg chg="add del mod ord">
          <ac:chgData name="Fowers, Alyssa (af5ug)" userId="S::af5ug@virginia.edu::c3a37977-17ff-41a0-ad75-fd916179f175" providerId="AD" clId="Web-{8AE38387-FBC6-A6E1-AE34-562047F667EF}" dt="2019-06-27T20:47:53.810" v="123"/>
          <ac:spMkLst>
            <pc:docMk/>
            <pc:sldMk cId="3886749052" sldId="499"/>
            <ac:spMk id="5" creationId="{0E96882B-79A2-4C5F-917F-C79B8F3B2C2A}"/>
          </ac:spMkLst>
        </pc:spChg>
      </pc:sldChg>
    </pc:docChg>
  </pc:docChgLst>
  <pc:docChgLst>
    <pc:chgData name="Korkmaz, Gizem (gk8yj)" userId="S::gk8yj@virginia.edu::a3021717-695e-41c9-8d4c-e599a2aec0eb" providerId="AD" clId="Web-{1D262BFD-44E3-00DF-C940-BF60D1BE9660}"/>
    <pc:docChg chg="modSld sldOrd">
      <pc:chgData name="Korkmaz, Gizem (gk8yj)" userId="S::gk8yj@virginia.edu::a3021717-695e-41c9-8d4c-e599a2aec0eb" providerId="AD" clId="Web-{1D262BFD-44E3-00DF-C940-BF60D1BE9660}" dt="2019-06-27T20:43:18.472" v="477" actId="1076"/>
      <pc:docMkLst>
        <pc:docMk/>
      </pc:docMkLst>
      <pc:sldChg chg="addSp delSp modSp ord">
        <pc:chgData name="Korkmaz, Gizem (gk8yj)" userId="S::gk8yj@virginia.edu::a3021717-695e-41c9-8d4c-e599a2aec0eb" providerId="AD" clId="Web-{1D262BFD-44E3-00DF-C940-BF60D1BE9660}" dt="2019-06-27T20:43:18.472" v="477" actId="1076"/>
        <pc:sldMkLst>
          <pc:docMk/>
          <pc:sldMk cId="4221951946" sldId="365"/>
        </pc:sldMkLst>
        <pc:spChg chg="add mod">
          <ac:chgData name="Korkmaz, Gizem (gk8yj)" userId="S::gk8yj@virginia.edu::a3021717-695e-41c9-8d4c-e599a2aec0eb" providerId="AD" clId="Web-{1D262BFD-44E3-00DF-C940-BF60D1BE9660}" dt="2019-06-27T20:43:18.472" v="477" actId="1076"/>
          <ac:spMkLst>
            <pc:docMk/>
            <pc:sldMk cId="4221951946" sldId="365"/>
            <ac:spMk id="8" creationId="{57D3F415-A903-4FE9-86A8-1012E845D55A}"/>
          </ac:spMkLst>
        </pc:spChg>
        <pc:spChg chg="mod">
          <ac:chgData name="Korkmaz, Gizem (gk8yj)" userId="S::gk8yj@virginia.edu::a3021717-695e-41c9-8d4c-e599a2aec0eb" providerId="AD" clId="Web-{1D262BFD-44E3-00DF-C940-BF60D1BE9660}" dt="2019-06-27T20:43:14.863" v="476" actId="1076"/>
          <ac:spMkLst>
            <pc:docMk/>
            <pc:sldMk cId="4221951946" sldId="365"/>
            <ac:spMk id="9" creationId="{DD1F901D-1692-42F7-BD44-75CDBB077365}"/>
          </ac:spMkLst>
        </pc:spChg>
        <pc:spChg chg="del">
          <ac:chgData name="Korkmaz, Gizem (gk8yj)" userId="S::gk8yj@virginia.edu::a3021717-695e-41c9-8d4c-e599a2aec0eb" providerId="AD" clId="Web-{1D262BFD-44E3-00DF-C940-BF60D1BE9660}" dt="2019-06-27T20:40:29.832" v="192"/>
          <ac:spMkLst>
            <pc:docMk/>
            <pc:sldMk cId="4221951946" sldId="365"/>
            <ac:spMk id="11" creationId="{52EF1EA5-668A-412A-ACDD-6149AC4B220C}"/>
          </ac:spMkLst>
        </pc:spChg>
        <pc:spChg chg="mod">
          <ac:chgData name="Korkmaz, Gizem (gk8yj)" userId="S::gk8yj@virginia.edu::a3021717-695e-41c9-8d4c-e599a2aec0eb" providerId="AD" clId="Web-{1D262BFD-44E3-00DF-C940-BF60D1BE9660}" dt="2019-06-27T20:41:43.551" v="410" actId="1076"/>
          <ac:spMkLst>
            <pc:docMk/>
            <pc:sldMk cId="4221951946" sldId="365"/>
            <ac:spMk id="14" creationId="{6FABB3F6-C169-4D0C-9EF7-C06FAF1AED16}"/>
          </ac:spMkLst>
        </pc:spChg>
        <pc:picChg chg="mod">
          <ac:chgData name="Korkmaz, Gizem (gk8yj)" userId="S::gk8yj@virginia.edu::a3021717-695e-41c9-8d4c-e599a2aec0eb" providerId="AD" clId="Web-{1D262BFD-44E3-00DF-C940-BF60D1BE9660}" dt="2019-06-27T20:40:25.957" v="191" actId="1076"/>
          <ac:picMkLst>
            <pc:docMk/>
            <pc:sldMk cId="4221951946" sldId="365"/>
            <ac:picMk id="4" creationId="{B48A9C48-8F02-4F6C-A10A-A46436D2E1BC}"/>
          </ac:picMkLst>
        </pc:picChg>
        <pc:picChg chg="mod">
          <ac:chgData name="Korkmaz, Gizem (gk8yj)" userId="S::gk8yj@virginia.edu::a3021717-695e-41c9-8d4c-e599a2aec0eb" providerId="AD" clId="Web-{1D262BFD-44E3-00DF-C940-BF60D1BE9660}" dt="2019-06-27T20:42:34.629" v="475" actId="1076"/>
          <ac:picMkLst>
            <pc:docMk/>
            <pc:sldMk cId="4221951946" sldId="365"/>
            <ac:picMk id="12" creationId="{AF466A1D-AA2F-406C-A60C-43AD869B9EBF}"/>
          </ac:picMkLst>
        </pc:picChg>
      </pc:sldChg>
      <pc:sldChg chg="addSp delSp modSp">
        <pc:chgData name="Korkmaz, Gizem (gk8yj)" userId="S::gk8yj@virginia.edu::a3021717-695e-41c9-8d4c-e599a2aec0eb" providerId="AD" clId="Web-{1D262BFD-44E3-00DF-C940-BF60D1BE9660}" dt="2019-06-27T20:38:17.285" v="137" actId="20577"/>
        <pc:sldMkLst>
          <pc:docMk/>
          <pc:sldMk cId="3350208979" sldId="397"/>
        </pc:sldMkLst>
        <pc:spChg chg="add mod">
          <ac:chgData name="Korkmaz, Gizem (gk8yj)" userId="S::gk8yj@virginia.edu::a3021717-695e-41c9-8d4c-e599a2aec0eb" providerId="AD" clId="Web-{1D262BFD-44E3-00DF-C940-BF60D1BE9660}" dt="2019-06-27T20:37:59.035" v="96" actId="1076"/>
          <ac:spMkLst>
            <pc:docMk/>
            <pc:sldMk cId="3350208979" sldId="397"/>
            <ac:spMk id="8" creationId="{0C6AF803-8AF7-4338-BC21-EAD7644782DC}"/>
          </ac:spMkLst>
        </pc:spChg>
        <pc:spChg chg="mod">
          <ac:chgData name="Korkmaz, Gizem (gk8yj)" userId="S::gk8yj@virginia.edu::a3021717-695e-41c9-8d4c-e599a2aec0eb" providerId="AD" clId="Web-{1D262BFD-44E3-00DF-C940-BF60D1BE9660}" dt="2019-06-27T20:38:03.597" v="101" actId="20577"/>
          <ac:spMkLst>
            <pc:docMk/>
            <pc:sldMk cId="3350208979" sldId="397"/>
            <ac:spMk id="9" creationId="{DD1F901D-1692-42F7-BD44-75CDBB077365}"/>
          </ac:spMkLst>
        </pc:spChg>
        <pc:spChg chg="mod">
          <ac:chgData name="Korkmaz, Gizem (gk8yj)" userId="S::gk8yj@virginia.edu::a3021717-695e-41c9-8d4c-e599a2aec0eb" providerId="AD" clId="Web-{1D262BFD-44E3-00DF-C940-BF60D1BE9660}" dt="2019-06-27T20:38:17.285" v="137" actId="20577"/>
          <ac:spMkLst>
            <pc:docMk/>
            <pc:sldMk cId="3350208979" sldId="397"/>
            <ac:spMk id="11" creationId="{52EF1EA5-668A-412A-ACDD-6149AC4B220C}"/>
          </ac:spMkLst>
        </pc:spChg>
        <pc:spChg chg="del">
          <ac:chgData name="Korkmaz, Gizem (gk8yj)" userId="S::gk8yj@virginia.edu::a3021717-695e-41c9-8d4c-e599a2aec0eb" providerId="AD" clId="Web-{1D262BFD-44E3-00DF-C940-BF60D1BE9660}" dt="2019-06-27T20:36:24.707" v="0"/>
          <ac:spMkLst>
            <pc:docMk/>
            <pc:sldMk cId="3350208979" sldId="397"/>
            <ac:spMk id="14" creationId="{6FABB3F6-C169-4D0C-9EF7-C06FAF1AED16}"/>
          </ac:spMkLst>
        </pc:spChg>
        <pc:picChg chg="mod">
          <ac:chgData name="Korkmaz, Gizem (gk8yj)" userId="S::gk8yj@virginia.edu::a3021717-695e-41c9-8d4c-e599a2aec0eb" providerId="AD" clId="Web-{1D262BFD-44E3-00DF-C940-BF60D1BE9660}" dt="2019-06-27T20:38:06.285" v="104" actId="1076"/>
          <ac:picMkLst>
            <pc:docMk/>
            <pc:sldMk cId="3350208979" sldId="397"/>
            <ac:picMk id="2" creationId="{24A99B25-D2F3-4272-AB4B-A11EF7CEA644}"/>
          </ac:picMkLst>
        </pc:picChg>
        <pc:picChg chg="del">
          <ac:chgData name="Korkmaz, Gizem (gk8yj)" userId="S::gk8yj@virginia.edu::a3021717-695e-41c9-8d4c-e599a2aec0eb" providerId="AD" clId="Web-{1D262BFD-44E3-00DF-C940-BF60D1BE9660}" dt="2019-06-27T20:36:28.722" v="1"/>
          <ac:picMkLst>
            <pc:docMk/>
            <pc:sldMk cId="3350208979" sldId="397"/>
            <ac:picMk id="12" creationId="{AF466A1D-AA2F-406C-A60C-43AD869B9EBF}"/>
          </ac:picMkLst>
        </pc:picChg>
      </pc:sldChg>
    </pc:docChg>
  </pc:docChgLst>
  <pc:docChgLst>
    <pc:chgData name="Nair, Devika Tara (dtn2ep)" userId="S::dtn2ep@virginia.edu::21538ff3-a838-4d72-9f4d-9fa3aacb6817" providerId="AD" clId="Web-{8CC5EB4F-35EF-6347-96B4-3D5CAD50A98B}"/>
    <pc:docChg chg="delSld modSld sldOrd">
      <pc:chgData name="Nair, Devika Tara (dtn2ep)" userId="S::dtn2ep@virginia.edu::21538ff3-a838-4d72-9f4d-9fa3aacb6817" providerId="AD" clId="Web-{8CC5EB4F-35EF-6347-96B4-3D5CAD50A98B}" dt="2019-06-26T19:55:55.732" v="1715" actId="1076"/>
      <pc:docMkLst>
        <pc:docMk/>
      </pc:docMkLst>
      <pc:sldChg chg="addSp delSp modSp ord">
        <pc:chgData name="Nair, Devika Tara (dtn2ep)" userId="S::dtn2ep@virginia.edu::21538ff3-a838-4d72-9f4d-9fa3aacb6817" providerId="AD" clId="Web-{8CC5EB4F-35EF-6347-96B4-3D5CAD50A98B}" dt="2019-06-26T19:40:59.264" v="1683"/>
        <pc:sldMkLst>
          <pc:docMk/>
          <pc:sldMk cId="2134383968" sldId="304"/>
        </pc:sldMkLst>
        <pc:spChg chg="mod">
          <ac:chgData name="Nair, Devika Tara (dtn2ep)" userId="S::dtn2ep@virginia.edu::21538ff3-a838-4d72-9f4d-9fa3aacb6817" providerId="AD" clId="Web-{8CC5EB4F-35EF-6347-96B4-3D5CAD50A98B}" dt="2019-06-26T19:40:22.638" v="1681" actId="20577"/>
          <ac:spMkLst>
            <pc:docMk/>
            <pc:sldMk cId="2134383968" sldId="304"/>
            <ac:spMk id="3" creationId="{3CAA2EEC-6428-4A77-9B4D-D78F4A4BD646}"/>
          </ac:spMkLst>
        </pc:spChg>
        <pc:spChg chg="mod">
          <ac:chgData name="Nair, Devika Tara (dtn2ep)" userId="S::dtn2ep@virginia.edu::21538ff3-a838-4d72-9f4d-9fa3aacb6817" providerId="AD" clId="Web-{8CC5EB4F-35EF-6347-96B4-3D5CAD50A98B}" dt="2019-06-26T18:53:42.932" v="926" actId="20577"/>
          <ac:spMkLst>
            <pc:docMk/>
            <pc:sldMk cId="2134383968" sldId="304"/>
            <ac:spMk id="4" creationId="{B0EACB96-BC63-E248-9DB1-268C98C827B0}"/>
          </ac:spMkLst>
        </pc:spChg>
        <pc:spChg chg="del">
          <ac:chgData name="Nair, Devika Tara (dtn2ep)" userId="S::dtn2ep@virginia.edu::21538ff3-a838-4d72-9f4d-9fa3aacb6817" providerId="AD" clId="Web-{8CC5EB4F-35EF-6347-96B4-3D5CAD50A98B}" dt="2019-06-26T18:53:18.994" v="903"/>
          <ac:spMkLst>
            <pc:docMk/>
            <pc:sldMk cId="2134383968" sldId="304"/>
            <ac:spMk id="5" creationId="{6FC78CC5-EA0E-405B-B44B-C0D13B9A654F}"/>
          </ac:spMkLst>
        </pc:spChg>
        <pc:spChg chg="add mod">
          <ac:chgData name="Nair, Devika Tara (dtn2ep)" userId="S::dtn2ep@virginia.edu::21538ff3-a838-4d72-9f4d-9fa3aacb6817" providerId="AD" clId="Web-{8CC5EB4F-35EF-6347-96B4-3D5CAD50A98B}" dt="2019-06-26T18:56:25.251" v="1066" actId="20577"/>
          <ac:spMkLst>
            <pc:docMk/>
            <pc:sldMk cId="2134383968" sldId="304"/>
            <ac:spMk id="6" creationId="{EBBC5053-B45C-4543-A153-8481544DEBC5}"/>
          </ac:spMkLst>
        </pc:spChg>
        <pc:picChg chg="del">
          <ac:chgData name="Nair, Devika Tara (dtn2ep)" userId="S::dtn2ep@virginia.edu::21538ff3-a838-4d72-9f4d-9fa3aacb6817" providerId="AD" clId="Web-{8CC5EB4F-35EF-6347-96B4-3D5CAD50A98B}" dt="2019-06-26T18:53:15.197" v="902"/>
          <ac:picMkLst>
            <pc:docMk/>
            <pc:sldMk cId="2134383968" sldId="304"/>
            <ac:picMk id="2" creationId="{D86DE9BA-9697-41C4-B3E8-2375D70A922B}"/>
          </ac:picMkLst>
        </pc:picChg>
        <pc:picChg chg="add">
          <ac:chgData name="Nair, Devika Tara (dtn2ep)" userId="S::dtn2ep@virginia.edu::21538ff3-a838-4d72-9f4d-9fa3aacb6817" providerId="AD" clId="Web-{8CC5EB4F-35EF-6347-96B4-3D5CAD50A98B}" dt="2019-06-26T18:56:33.516" v="1067"/>
          <ac:picMkLst>
            <pc:docMk/>
            <pc:sldMk cId="2134383968" sldId="304"/>
            <ac:picMk id="10" creationId="{0E7A108C-FE13-412B-ACAF-D0B65F17C95E}"/>
          </ac:picMkLst>
        </pc:picChg>
      </pc:sldChg>
      <pc:sldChg chg="addSp delSp modSp">
        <pc:chgData name="Nair, Devika Tara (dtn2ep)" userId="S::dtn2ep@virginia.edu::21538ff3-a838-4d72-9f4d-9fa3aacb6817" providerId="AD" clId="Web-{8CC5EB4F-35EF-6347-96B4-3D5CAD50A98B}" dt="2019-06-26T19:36:44.661" v="1538" actId="20577"/>
        <pc:sldMkLst>
          <pc:docMk/>
          <pc:sldMk cId="3638810027" sldId="305"/>
        </pc:sldMkLst>
        <pc:spChg chg="mod">
          <ac:chgData name="Nair, Devika Tara (dtn2ep)" userId="S::dtn2ep@virginia.edu::21538ff3-a838-4d72-9f4d-9fa3aacb6817" providerId="AD" clId="Web-{8CC5EB4F-35EF-6347-96B4-3D5CAD50A98B}" dt="2019-06-26T18:47:41.592" v="834" actId="20577"/>
          <ac:spMkLst>
            <pc:docMk/>
            <pc:sldMk cId="3638810027" sldId="305"/>
            <ac:spMk id="4" creationId="{B0EACB96-BC63-E248-9DB1-268C98C827B0}"/>
          </ac:spMkLst>
        </pc:spChg>
        <pc:spChg chg="del">
          <ac:chgData name="Nair, Devika Tara (dtn2ep)" userId="S::dtn2ep@virginia.edu::21538ff3-a838-4d72-9f4d-9fa3aacb6817" providerId="AD" clId="Web-{8CC5EB4F-35EF-6347-96B4-3D5CAD50A98B}" dt="2019-06-26T18:47:48.702" v="836"/>
          <ac:spMkLst>
            <pc:docMk/>
            <pc:sldMk cId="3638810027" sldId="305"/>
            <ac:spMk id="6" creationId="{D0F1813C-EF62-BD41-A014-2647724FC388}"/>
          </ac:spMkLst>
        </pc:spChg>
        <pc:spChg chg="del">
          <ac:chgData name="Nair, Devika Tara (dtn2ep)" userId="S::dtn2ep@virginia.edu::21538ff3-a838-4d72-9f4d-9fa3aacb6817" providerId="AD" clId="Web-{8CC5EB4F-35EF-6347-96B4-3D5CAD50A98B}" dt="2019-06-26T18:47:48.717" v="839"/>
          <ac:spMkLst>
            <pc:docMk/>
            <pc:sldMk cId="3638810027" sldId="305"/>
            <ac:spMk id="7" creationId="{D6B67B67-2891-8249-8615-77A848AB5255}"/>
          </ac:spMkLst>
        </pc:spChg>
        <pc:spChg chg="del">
          <ac:chgData name="Nair, Devika Tara (dtn2ep)" userId="S::dtn2ep@virginia.edu::21538ff3-a838-4d72-9f4d-9fa3aacb6817" providerId="AD" clId="Web-{8CC5EB4F-35EF-6347-96B4-3D5CAD50A98B}" dt="2019-06-26T18:47:48.717" v="838"/>
          <ac:spMkLst>
            <pc:docMk/>
            <pc:sldMk cId="3638810027" sldId="305"/>
            <ac:spMk id="8" creationId="{3A03873D-895A-AD40-AA84-94F48BB93EAA}"/>
          </ac:spMkLst>
        </pc:spChg>
        <pc:spChg chg="del">
          <ac:chgData name="Nair, Devika Tara (dtn2ep)" userId="S::dtn2ep@virginia.edu::21538ff3-a838-4d72-9f4d-9fa3aacb6817" providerId="AD" clId="Web-{8CC5EB4F-35EF-6347-96B4-3D5CAD50A98B}" dt="2019-06-26T18:47:48.717" v="837"/>
          <ac:spMkLst>
            <pc:docMk/>
            <pc:sldMk cId="3638810027" sldId="305"/>
            <ac:spMk id="10" creationId="{636674E5-7F44-2C43-B39C-451490B3F5A6}"/>
          </ac:spMkLst>
        </pc:spChg>
        <pc:spChg chg="del">
          <ac:chgData name="Nair, Devika Tara (dtn2ep)" userId="S::dtn2ep@virginia.edu::21538ff3-a838-4d72-9f4d-9fa3aacb6817" providerId="AD" clId="Web-{8CC5EB4F-35EF-6347-96B4-3D5CAD50A98B}" dt="2019-06-26T18:47:48.717" v="841"/>
          <ac:spMkLst>
            <pc:docMk/>
            <pc:sldMk cId="3638810027" sldId="305"/>
            <ac:spMk id="13" creationId="{3730EF98-ACEA-2842-9F82-C3983DEE109F}"/>
          </ac:spMkLst>
        </pc:spChg>
        <pc:spChg chg="del">
          <ac:chgData name="Nair, Devika Tara (dtn2ep)" userId="S::dtn2ep@virginia.edu::21538ff3-a838-4d72-9f4d-9fa3aacb6817" providerId="AD" clId="Web-{8CC5EB4F-35EF-6347-96B4-3D5CAD50A98B}" dt="2019-06-26T18:47:48.702" v="835"/>
          <ac:spMkLst>
            <pc:docMk/>
            <pc:sldMk cId="3638810027" sldId="305"/>
            <ac:spMk id="14" creationId="{ED3AA6D8-B0AC-9042-9513-54A8A33327D2}"/>
          </ac:spMkLst>
        </pc:spChg>
        <pc:spChg chg="add mod">
          <ac:chgData name="Nair, Devika Tara (dtn2ep)" userId="S::dtn2ep@virginia.edu::21538ff3-a838-4d72-9f4d-9fa3aacb6817" providerId="AD" clId="Web-{8CC5EB4F-35EF-6347-96B4-3D5CAD50A98B}" dt="2019-06-26T19:36:44.661" v="1538" actId="20577"/>
          <ac:spMkLst>
            <pc:docMk/>
            <pc:sldMk cId="3638810027" sldId="305"/>
            <ac:spMk id="23" creationId="{7EFAD2D9-1F57-4762-B7A3-FDDEE7BD03FD}"/>
          </ac:spMkLst>
        </pc:spChg>
        <pc:graphicFrameChg chg="del">
          <ac:chgData name="Nair, Devika Tara (dtn2ep)" userId="S::dtn2ep@virginia.edu::21538ff3-a838-4d72-9f4d-9fa3aacb6817" providerId="AD" clId="Web-{8CC5EB4F-35EF-6347-96B4-3D5CAD50A98B}" dt="2019-06-26T18:47:48.717" v="840"/>
          <ac:graphicFrameMkLst>
            <pc:docMk/>
            <pc:sldMk cId="3638810027" sldId="305"/>
            <ac:graphicFrameMk id="11" creationId="{6017A5E3-1797-DB4C-9363-4F550AFEFEEA}"/>
          </ac:graphicFrameMkLst>
        </pc:graphicFrameChg>
        <pc:picChg chg="add mod">
          <ac:chgData name="Nair, Devika Tara (dtn2ep)" userId="S::dtn2ep@virginia.edu::21538ff3-a838-4d72-9f4d-9fa3aacb6817" providerId="AD" clId="Web-{8CC5EB4F-35EF-6347-96B4-3D5CAD50A98B}" dt="2019-06-26T18:56:40.907" v="1071" actId="1076"/>
          <ac:picMkLst>
            <pc:docMk/>
            <pc:sldMk cId="3638810027" sldId="305"/>
            <ac:picMk id="19" creationId="{39C22E87-0FFE-4499-9B2A-469BF5340B2B}"/>
          </ac:picMkLst>
        </pc:picChg>
        <pc:picChg chg="add del mod">
          <ac:chgData name="Nair, Devika Tara (dtn2ep)" userId="S::dtn2ep@virginia.edu::21538ff3-a838-4d72-9f4d-9fa3aacb6817" providerId="AD" clId="Web-{8CC5EB4F-35EF-6347-96B4-3D5CAD50A98B}" dt="2019-06-26T18:56:36.907" v="1068"/>
          <ac:picMkLst>
            <pc:docMk/>
            <pc:sldMk cId="3638810027" sldId="305"/>
            <ac:picMk id="21" creationId="{B6C6C654-7552-4997-BE37-851D4436BC70}"/>
          </ac:picMkLst>
        </pc:picChg>
        <pc:picChg chg="add del mod">
          <ac:chgData name="Nair, Devika Tara (dtn2ep)" userId="S::dtn2ep@virginia.edu::21538ff3-a838-4d72-9f4d-9fa3aacb6817" providerId="AD" clId="Web-{8CC5EB4F-35EF-6347-96B4-3D5CAD50A98B}" dt="2019-06-26T19:35:41.206" v="1421"/>
          <ac:picMkLst>
            <pc:docMk/>
            <pc:sldMk cId="3638810027" sldId="305"/>
            <ac:picMk id="24" creationId="{15B5EAD0-CC58-45EE-940E-24FA5A6C11D0}"/>
          </ac:picMkLst>
        </pc:picChg>
      </pc:sldChg>
      <pc:sldChg chg="del">
        <pc:chgData name="Nair, Devika Tara (dtn2ep)" userId="S::dtn2ep@virginia.edu::21538ff3-a838-4d72-9f4d-9fa3aacb6817" providerId="AD" clId="Web-{8CC5EB4F-35EF-6347-96B4-3D5CAD50A98B}" dt="2019-06-26T18:47:23.310" v="826"/>
        <pc:sldMkLst>
          <pc:docMk/>
          <pc:sldMk cId="3248817696" sldId="307"/>
        </pc:sldMkLst>
      </pc:sldChg>
      <pc:sldChg chg="addSp delSp modSp mod modClrScheme chgLayout">
        <pc:chgData name="Nair, Devika Tara (dtn2ep)" userId="S::dtn2ep@virginia.edu::21538ff3-a838-4d72-9f4d-9fa3aacb6817" providerId="AD" clId="Web-{8CC5EB4F-35EF-6347-96B4-3D5CAD50A98B}" dt="2019-06-26T19:55:55.732" v="1715" actId="1076"/>
        <pc:sldMkLst>
          <pc:docMk/>
          <pc:sldMk cId="2944044506" sldId="308"/>
        </pc:sldMkLst>
        <pc:spChg chg="del">
          <ac:chgData name="Nair, Devika Tara (dtn2ep)" userId="S::dtn2ep@virginia.edu::21538ff3-a838-4d72-9f4d-9fa3aacb6817" providerId="AD" clId="Web-{8CC5EB4F-35EF-6347-96B4-3D5CAD50A98B}" dt="2019-06-26T18:38:18.542" v="332"/>
          <ac:spMkLst>
            <pc:docMk/>
            <pc:sldMk cId="2944044506" sldId="308"/>
            <ac:spMk id="2" creationId="{53498EE5-8419-4F8B-881F-7C5EAD511830}"/>
          </ac:spMkLst>
        </pc:spChg>
        <pc:spChg chg="del mod">
          <ac:chgData name="Nair, Devika Tara (dtn2ep)" userId="S::dtn2ep@virginia.edu::21538ff3-a838-4d72-9f4d-9fa3aacb6817" providerId="AD" clId="Web-{8CC5EB4F-35EF-6347-96B4-3D5CAD50A98B}" dt="2019-06-26T18:37:46.150" v="326"/>
          <ac:spMkLst>
            <pc:docMk/>
            <pc:sldMk cId="2944044506" sldId="308"/>
            <ac:spMk id="3" creationId="{03622485-6620-4E7E-B3FA-1E0F3A30FE86}"/>
          </ac:spMkLst>
        </pc:spChg>
        <pc:spChg chg="del mod">
          <ac:chgData name="Nair, Devika Tara (dtn2ep)" userId="S::dtn2ep@virginia.edu::21538ff3-a838-4d72-9f4d-9fa3aacb6817" providerId="AD" clId="Web-{8CC5EB4F-35EF-6347-96B4-3D5CAD50A98B}" dt="2019-06-26T18:36:18.242" v="266"/>
          <ac:spMkLst>
            <pc:docMk/>
            <pc:sldMk cId="2944044506" sldId="308"/>
            <ac:spMk id="4" creationId="{B0EACB96-BC63-E248-9DB1-268C98C827B0}"/>
          </ac:spMkLst>
        </pc:spChg>
        <pc:spChg chg="mod">
          <ac:chgData name="Nair, Devika Tara (dtn2ep)" userId="S::dtn2ep@virginia.edu::21538ff3-a838-4d72-9f4d-9fa3aacb6817" providerId="AD" clId="Web-{8CC5EB4F-35EF-6347-96B4-3D5CAD50A98B}" dt="2019-06-26T18:38:28.339" v="336" actId="20577"/>
          <ac:spMkLst>
            <pc:docMk/>
            <pc:sldMk cId="2944044506" sldId="308"/>
            <ac:spMk id="5" creationId="{3B86C8A0-2D88-4090-B171-9433A15B7669}"/>
          </ac:spMkLst>
        </pc:spChg>
        <pc:spChg chg="add del mod ord">
          <ac:chgData name="Nair, Devika Tara (dtn2ep)" userId="S::dtn2ep@virginia.edu::21538ff3-a838-4d72-9f4d-9fa3aacb6817" providerId="AD" clId="Web-{8CC5EB4F-35EF-6347-96B4-3D5CAD50A98B}" dt="2019-06-26T18:37:17.086" v="315"/>
          <ac:spMkLst>
            <pc:docMk/>
            <pc:sldMk cId="2944044506" sldId="308"/>
            <ac:spMk id="7" creationId="{D73C1D01-E01F-408E-AEF5-9F27A786BD8A}"/>
          </ac:spMkLst>
        </pc:spChg>
        <pc:spChg chg="del">
          <ac:chgData name="Nair, Devika Tara (dtn2ep)" userId="S::dtn2ep@virginia.edu::21538ff3-a838-4d72-9f4d-9fa3aacb6817" providerId="AD" clId="Web-{8CC5EB4F-35EF-6347-96B4-3D5CAD50A98B}" dt="2019-06-26T18:36:25.100" v="267"/>
          <ac:spMkLst>
            <pc:docMk/>
            <pc:sldMk cId="2944044506" sldId="308"/>
            <ac:spMk id="8" creationId="{A8BAB171-C27D-D84C-926A-6372AC06CA1C}"/>
          </ac:spMkLst>
        </pc:spChg>
        <pc:spChg chg="add del mod">
          <ac:chgData name="Nair, Devika Tara (dtn2ep)" userId="S::dtn2ep@virginia.edu::21538ff3-a838-4d72-9f4d-9fa3aacb6817" providerId="AD" clId="Web-{8CC5EB4F-35EF-6347-96B4-3D5CAD50A98B}" dt="2019-06-26T18:36:59.164" v="312"/>
          <ac:spMkLst>
            <pc:docMk/>
            <pc:sldMk cId="2944044506" sldId="308"/>
            <ac:spMk id="10" creationId="{32186863-25A4-414E-BD1C-EC093979F54D}"/>
          </ac:spMkLst>
        </pc:spChg>
        <pc:spChg chg="add mod ord">
          <ac:chgData name="Nair, Devika Tara (dtn2ep)" userId="S::dtn2ep@virginia.edu::21538ff3-a838-4d72-9f4d-9fa3aacb6817" providerId="AD" clId="Web-{8CC5EB4F-35EF-6347-96B4-3D5CAD50A98B}" dt="2019-06-26T18:53:00.353" v="901" actId="20577"/>
          <ac:spMkLst>
            <pc:docMk/>
            <pc:sldMk cId="2944044506" sldId="308"/>
            <ac:spMk id="12" creationId="{4E1BDDBE-B925-4E47-B3A6-1DA1EBBA4026}"/>
          </ac:spMkLst>
        </pc:spChg>
        <pc:spChg chg="add mod ord">
          <ac:chgData name="Nair, Devika Tara (dtn2ep)" userId="S::dtn2ep@virginia.edu::21538ff3-a838-4d72-9f4d-9fa3aacb6817" providerId="AD" clId="Web-{8CC5EB4F-35EF-6347-96B4-3D5CAD50A98B}" dt="2019-06-26T19:55:55.732" v="1715" actId="1076"/>
          <ac:spMkLst>
            <pc:docMk/>
            <pc:sldMk cId="2944044506" sldId="308"/>
            <ac:spMk id="13" creationId="{DA884974-814B-4B92-9D77-498C4E0DF24D}"/>
          </ac:spMkLst>
        </pc:spChg>
        <pc:spChg chg="add mod ord">
          <ac:chgData name="Nair, Devika Tara (dtn2ep)" userId="S::dtn2ep@virginia.edu::21538ff3-a838-4d72-9f4d-9fa3aacb6817" providerId="AD" clId="Web-{8CC5EB4F-35EF-6347-96B4-3D5CAD50A98B}" dt="2019-06-26T18:52:11.554" v="882" actId="14100"/>
          <ac:spMkLst>
            <pc:docMk/>
            <pc:sldMk cId="2944044506" sldId="308"/>
            <ac:spMk id="14" creationId="{C17A518F-7EC4-4197-9F5C-73FEDCDA4580}"/>
          </ac:spMkLst>
        </pc:spChg>
        <pc:spChg chg="add del mod">
          <ac:chgData name="Nair, Devika Tara (dtn2ep)" userId="S::dtn2ep@virginia.edu::21538ff3-a838-4d72-9f4d-9fa3aacb6817" providerId="AD" clId="Web-{8CC5EB4F-35EF-6347-96B4-3D5CAD50A98B}" dt="2019-06-26T18:45:02.524" v="720"/>
          <ac:spMkLst>
            <pc:docMk/>
            <pc:sldMk cId="2944044506" sldId="308"/>
            <ac:spMk id="38" creationId="{CEAEAA02-6E87-4AE7-A339-FC9DAF8C5024}"/>
          </ac:spMkLst>
        </pc:spChg>
        <pc:graphicFrameChg chg="add mod">
          <ac:chgData name="Nair, Devika Tara (dtn2ep)" userId="S::dtn2ep@virginia.edu::21538ff3-a838-4d72-9f4d-9fa3aacb6817" providerId="AD" clId="Web-{8CC5EB4F-35EF-6347-96B4-3D5CAD50A98B}" dt="2019-06-26T18:47:16.622" v="824" actId="1076"/>
          <ac:graphicFrameMkLst>
            <pc:docMk/>
            <pc:sldMk cId="2944044506" sldId="308"/>
            <ac:graphicFrameMk id="16" creationId="{AEB00204-1254-4B9F-BD98-D493262BEEB4}"/>
          </ac:graphicFrameMkLst>
        </pc:graphicFrameChg>
        <pc:picChg chg="del">
          <ac:chgData name="Nair, Devika Tara (dtn2ep)" userId="S::dtn2ep@virginia.edu::21538ff3-a838-4d72-9f4d-9fa3aacb6817" providerId="AD" clId="Web-{8CC5EB4F-35EF-6347-96B4-3D5CAD50A98B}" dt="2019-06-26T18:32:06.591" v="1"/>
          <ac:picMkLst>
            <pc:docMk/>
            <pc:sldMk cId="2944044506" sldId="308"/>
            <ac:picMk id="11" creationId="{5CAC7FAE-B6D2-964F-AF1E-10B9F1F09D9D}"/>
          </ac:picMkLst>
        </pc:picChg>
        <pc:cxnChg chg="add del mod">
          <ac:chgData name="Nair, Devika Tara (dtn2ep)" userId="S::dtn2ep@virginia.edu::21538ff3-a838-4d72-9f4d-9fa3aacb6817" providerId="AD" clId="Web-{8CC5EB4F-35EF-6347-96B4-3D5CAD50A98B}" dt="2019-06-26T18:44:29.304" v="715"/>
          <ac:cxnSpMkLst>
            <pc:docMk/>
            <pc:sldMk cId="2944044506" sldId="308"/>
            <ac:cxnSpMk id="37" creationId="{D51B8983-D14A-4E3F-895D-61E6612607E1}"/>
          </ac:cxnSpMkLst>
        </pc:cxnChg>
        <pc:cxnChg chg="add mod">
          <ac:chgData name="Nair, Devika Tara (dtn2ep)" userId="S::dtn2ep@virginia.edu::21538ff3-a838-4d72-9f4d-9fa3aacb6817" providerId="AD" clId="Web-{8CC5EB4F-35EF-6347-96B4-3D5CAD50A98B}" dt="2019-06-26T19:42:38.330" v="1714" actId="1076"/>
          <ac:cxnSpMkLst>
            <pc:docMk/>
            <pc:sldMk cId="2944044506" sldId="308"/>
            <ac:cxnSpMk id="69" creationId="{10EB9EE2-3A60-4D33-8D93-FEC77B4D1826}"/>
          </ac:cxnSpMkLst>
        </pc:cxnChg>
      </pc:sldChg>
      <pc:sldChg chg="addSp delSp modSp mod modShow">
        <pc:chgData name="Nair, Devika Tara (dtn2ep)" userId="S::dtn2ep@virginia.edu::21538ff3-a838-4d72-9f4d-9fa3aacb6817" providerId="AD" clId="Web-{8CC5EB4F-35EF-6347-96B4-3D5CAD50A98B}" dt="2019-06-26T18:38:33.120" v="346" actId="20577"/>
        <pc:sldMkLst>
          <pc:docMk/>
          <pc:sldMk cId="4187719577" sldId="309"/>
        </pc:sldMkLst>
        <pc:spChg chg="mod">
          <ac:chgData name="Nair, Devika Tara (dtn2ep)" userId="S::dtn2ep@virginia.edu::21538ff3-a838-4d72-9f4d-9fa3aacb6817" providerId="AD" clId="Web-{8CC5EB4F-35EF-6347-96B4-3D5CAD50A98B}" dt="2019-06-26T18:38:33.120" v="346" actId="20577"/>
          <ac:spMkLst>
            <pc:docMk/>
            <pc:sldMk cId="4187719577" sldId="309"/>
            <ac:spMk id="6" creationId="{D4AF1CAE-CAF8-4FDD-AF79-71CD5092F433}"/>
          </ac:spMkLst>
        </pc:spChg>
        <pc:spChg chg="mod">
          <ac:chgData name="Nair, Devika Tara (dtn2ep)" userId="S::dtn2ep@virginia.edu::21538ff3-a838-4d72-9f4d-9fa3aacb6817" providerId="AD" clId="Web-{8CC5EB4F-35EF-6347-96B4-3D5CAD50A98B}" dt="2019-06-26T18:36:50.710" v="309" actId="20577"/>
          <ac:spMkLst>
            <pc:docMk/>
            <pc:sldMk cId="4187719577" sldId="309"/>
            <ac:spMk id="7" creationId="{FA7C9E0C-0CA5-43FB-ACFF-B1F15D5910C5}"/>
          </ac:spMkLst>
        </pc:spChg>
        <pc:graphicFrameChg chg="add del mod">
          <ac:chgData name="Nair, Devika Tara (dtn2ep)" userId="S::dtn2ep@virginia.edu::21538ff3-a838-4d72-9f4d-9fa3aacb6817" providerId="AD" clId="Web-{8CC5EB4F-35EF-6347-96B4-3D5CAD50A98B}" dt="2019-06-26T18:38:06.307" v="328"/>
          <ac:graphicFrameMkLst>
            <pc:docMk/>
            <pc:sldMk cId="4187719577" sldId="309"/>
            <ac:graphicFrameMk id="4" creationId="{DBCB9A08-1E4F-4DB8-B507-B0BD42AB0495}"/>
          </ac:graphicFrameMkLst>
        </pc:graphicFrameChg>
      </pc:sldChg>
      <pc:sldChg chg="modSp ord">
        <pc:chgData name="Nair, Devika Tara (dtn2ep)" userId="S::dtn2ep@virginia.edu::21538ff3-a838-4d72-9f4d-9fa3aacb6817" providerId="AD" clId="Web-{8CC5EB4F-35EF-6347-96B4-3D5CAD50A98B}" dt="2019-06-26T19:42:25.814" v="1712" actId="1076"/>
        <pc:sldMkLst>
          <pc:docMk/>
          <pc:sldMk cId="3391320626" sldId="343"/>
        </pc:sldMkLst>
        <pc:spChg chg="mod">
          <ac:chgData name="Nair, Devika Tara (dtn2ep)" userId="S::dtn2ep@virginia.edu::21538ff3-a838-4d72-9f4d-9fa3aacb6817" providerId="AD" clId="Web-{8CC5EB4F-35EF-6347-96B4-3D5CAD50A98B}" dt="2019-06-26T19:42:17.376" v="1711" actId="1076"/>
          <ac:spMkLst>
            <pc:docMk/>
            <pc:sldMk cId="3391320626" sldId="343"/>
            <ac:spMk id="11" creationId="{1C204B83-2CD5-4643-97E7-2EBA5609F185}"/>
          </ac:spMkLst>
        </pc:spChg>
        <pc:spChg chg="mod">
          <ac:chgData name="Nair, Devika Tara (dtn2ep)" userId="S::dtn2ep@virginia.edu::21538ff3-a838-4d72-9f4d-9fa3aacb6817" providerId="AD" clId="Web-{8CC5EB4F-35EF-6347-96B4-3D5CAD50A98B}" dt="2019-06-26T19:42:13.594" v="1710" actId="1076"/>
          <ac:spMkLst>
            <pc:docMk/>
            <pc:sldMk cId="3391320626" sldId="343"/>
            <ac:spMk id="34" creationId="{570681BF-DC40-49E8-8BEC-68541416164A}"/>
          </ac:spMkLst>
        </pc:spChg>
        <pc:spChg chg="mod">
          <ac:chgData name="Nair, Devika Tara (dtn2ep)" userId="S::dtn2ep@virginia.edu::21538ff3-a838-4d72-9f4d-9fa3aacb6817" providerId="AD" clId="Web-{8CC5EB4F-35EF-6347-96B4-3D5CAD50A98B}" dt="2019-06-26T19:41:36.828" v="1702" actId="1076"/>
          <ac:spMkLst>
            <pc:docMk/>
            <pc:sldMk cId="3391320626" sldId="343"/>
            <ac:spMk id="35" creationId="{9B3F8763-8FE9-47D0-A930-8494418EAE3C}"/>
          </ac:spMkLst>
        </pc:spChg>
        <pc:spChg chg="mod">
          <ac:chgData name="Nair, Devika Tara (dtn2ep)" userId="S::dtn2ep@virginia.edu::21538ff3-a838-4d72-9f4d-9fa3aacb6817" providerId="AD" clId="Web-{8CC5EB4F-35EF-6347-96B4-3D5CAD50A98B}" dt="2019-06-26T19:41:36.828" v="1703" actId="1076"/>
          <ac:spMkLst>
            <pc:docMk/>
            <pc:sldMk cId="3391320626" sldId="343"/>
            <ac:spMk id="36" creationId="{C9399B1D-4C76-4BB5-A213-0D81FF4E7CFC}"/>
          </ac:spMkLst>
        </pc:spChg>
        <pc:spChg chg="mod">
          <ac:chgData name="Nair, Devika Tara (dtn2ep)" userId="S::dtn2ep@virginia.edu::21538ff3-a838-4d72-9f4d-9fa3aacb6817" providerId="AD" clId="Web-{8CC5EB4F-35EF-6347-96B4-3D5CAD50A98B}" dt="2019-06-26T19:42:06.878" v="1708" actId="1076"/>
          <ac:spMkLst>
            <pc:docMk/>
            <pc:sldMk cId="3391320626" sldId="343"/>
            <ac:spMk id="37" creationId="{57F4B4E3-BEF9-448A-90E7-3B704D6B5479}"/>
          </ac:spMkLst>
        </pc:spChg>
        <pc:picChg chg="mod">
          <ac:chgData name="Nair, Devika Tara (dtn2ep)" userId="S::dtn2ep@virginia.edu::21538ff3-a838-4d72-9f4d-9fa3aacb6817" providerId="AD" clId="Web-{8CC5EB4F-35EF-6347-96B4-3D5CAD50A98B}" dt="2019-06-26T19:42:25.814" v="1712" actId="1076"/>
          <ac:picMkLst>
            <pc:docMk/>
            <pc:sldMk cId="3391320626" sldId="343"/>
            <ac:picMk id="19" creationId="{84314E4D-948A-4A4D-A573-FBE8D77C8047}"/>
          </ac:picMkLst>
        </pc:picChg>
        <pc:cxnChg chg="mod">
          <ac:chgData name="Nair, Devika Tara (dtn2ep)" userId="S::dtn2ep@virginia.edu::21538ff3-a838-4d72-9f4d-9fa3aacb6817" providerId="AD" clId="Web-{8CC5EB4F-35EF-6347-96B4-3D5CAD50A98B}" dt="2019-06-26T19:41:57.203" v="1707" actId="14100"/>
          <ac:cxnSpMkLst>
            <pc:docMk/>
            <pc:sldMk cId="3391320626" sldId="343"/>
            <ac:cxnSpMk id="22" creationId="{D02012D1-F410-45D6-BB03-BF07855B55B0}"/>
          </ac:cxnSpMkLst>
        </pc:cxnChg>
      </pc:sldChg>
      <pc:sldChg chg="del">
        <pc:chgData name="Nair, Devika Tara (dtn2ep)" userId="S::dtn2ep@virginia.edu::21538ff3-a838-4d72-9f4d-9fa3aacb6817" providerId="AD" clId="Web-{8CC5EB4F-35EF-6347-96B4-3D5CAD50A98B}" dt="2019-06-26T19:40:37.810" v="1682"/>
        <pc:sldMkLst>
          <pc:docMk/>
          <pc:sldMk cId="2096414968" sldId="344"/>
        </pc:sldMkLst>
      </pc:sldChg>
      <pc:sldChg chg="modSp mod modShow">
        <pc:chgData name="Nair, Devika Tara (dtn2ep)" userId="S::dtn2ep@virginia.edu::21538ff3-a838-4d72-9f4d-9fa3aacb6817" providerId="AD" clId="Web-{8CC5EB4F-35EF-6347-96B4-3D5CAD50A98B}" dt="2019-06-26T18:41:34.111" v="664" actId="20577"/>
        <pc:sldMkLst>
          <pc:docMk/>
          <pc:sldMk cId="4221951946" sldId="365"/>
        </pc:sldMkLst>
        <pc:spChg chg="mod">
          <ac:chgData name="Nair, Devika Tara (dtn2ep)" userId="S::dtn2ep@virginia.edu::21538ff3-a838-4d72-9f4d-9fa3aacb6817" providerId="AD" clId="Web-{8CC5EB4F-35EF-6347-96B4-3D5CAD50A98B}" dt="2019-06-26T18:41:34.111" v="664" actId="20577"/>
          <ac:spMkLst>
            <pc:docMk/>
            <pc:sldMk cId="4221951946" sldId="365"/>
            <ac:spMk id="6" creationId="{D4AF1CAE-CAF8-4FDD-AF79-71CD5092F433}"/>
          </ac:spMkLst>
        </pc:spChg>
        <pc:spChg chg="mod">
          <ac:chgData name="Nair, Devika Tara (dtn2ep)" userId="S::dtn2ep@virginia.edu::21538ff3-a838-4d72-9f4d-9fa3aacb6817" providerId="AD" clId="Web-{8CC5EB4F-35EF-6347-96B4-3D5CAD50A98B}" dt="2019-06-26T18:41:27.610" v="642" actId="20577"/>
          <ac:spMkLst>
            <pc:docMk/>
            <pc:sldMk cId="4221951946" sldId="365"/>
            <ac:spMk id="7" creationId="{FA7C9E0C-0CA5-43FB-ACFF-B1F15D5910C5}"/>
          </ac:spMkLst>
        </pc:spChg>
      </pc:sldChg>
    </pc:docChg>
  </pc:docChgLst>
  <pc:docChgLst>
    <pc:chgData name="Korkmaz, Gizem (gk8yj)" userId="S::gk8yj@virginia.edu::a3021717-695e-41c9-8d4c-e599a2aec0eb" providerId="AD" clId="Web-{B56F54F2-4DBF-5D84-042B-F0820D5726BA}"/>
    <pc:docChg chg="modSld">
      <pc:chgData name="Korkmaz, Gizem (gk8yj)" userId="S::gk8yj@virginia.edu::a3021717-695e-41c9-8d4c-e599a2aec0eb" providerId="AD" clId="Web-{B56F54F2-4DBF-5D84-042B-F0820D5726BA}" dt="2019-06-24T20:24:52.590" v="173" actId="1076"/>
      <pc:docMkLst>
        <pc:docMk/>
      </pc:docMkLst>
      <pc:sldChg chg="modSp">
        <pc:chgData name="Korkmaz, Gizem (gk8yj)" userId="S::gk8yj@virginia.edu::a3021717-695e-41c9-8d4c-e599a2aec0eb" providerId="AD" clId="Web-{B56F54F2-4DBF-5D84-042B-F0820D5726BA}" dt="2019-06-24T20:24:52.590" v="173" actId="1076"/>
        <pc:sldMkLst>
          <pc:docMk/>
          <pc:sldMk cId="1122256038" sldId="263"/>
        </pc:sldMkLst>
        <pc:graphicFrameChg chg="mod modGraphic">
          <ac:chgData name="Korkmaz, Gizem (gk8yj)" userId="S::gk8yj@virginia.edu::a3021717-695e-41c9-8d4c-e599a2aec0eb" providerId="AD" clId="Web-{B56F54F2-4DBF-5D84-042B-F0820D5726BA}" dt="2019-06-24T20:24:52.590" v="173" actId="1076"/>
          <ac:graphicFrameMkLst>
            <pc:docMk/>
            <pc:sldMk cId="1122256038" sldId="263"/>
            <ac:graphicFrameMk id="3" creationId="{B31F24B0-C1C9-4E50-9BB9-488249A7DD10}"/>
          </ac:graphicFrameMkLst>
        </pc:graphicFrameChg>
      </pc:sldChg>
    </pc:docChg>
  </pc:docChgLst>
  <pc:docChgLst>
    <pc:chgData name="Pocinki, Allegra (ap3xx)" userId="S::ap3xx@virginia.edu::c73fc737-9d1e-4dad-ba56-800ecea05c40" providerId="AD" clId="Web-{D399225B-C723-E8D7-1C5D-1163574903CC}"/>
    <pc:docChg chg="addSld delSld modSld">
      <pc:chgData name="Pocinki, Allegra (ap3xx)" userId="S::ap3xx@virginia.edu::c73fc737-9d1e-4dad-ba56-800ecea05c40" providerId="AD" clId="Web-{D399225B-C723-E8D7-1C5D-1163574903CC}" dt="2019-06-27T20:32:36.107" v="423"/>
      <pc:docMkLst>
        <pc:docMk/>
      </pc:docMkLst>
      <pc:sldChg chg="del">
        <pc:chgData name="Pocinki, Allegra (ap3xx)" userId="S::ap3xx@virginia.edu::c73fc737-9d1e-4dad-ba56-800ecea05c40" providerId="AD" clId="Web-{D399225B-C723-E8D7-1C5D-1163574903CC}" dt="2019-06-27T20:03:04.189" v="1"/>
        <pc:sldMkLst>
          <pc:docMk/>
          <pc:sldMk cId="626472771" sldId="265"/>
        </pc:sldMkLst>
      </pc:sldChg>
      <pc:sldChg chg="del">
        <pc:chgData name="Pocinki, Allegra (ap3xx)" userId="S::ap3xx@virginia.edu::c73fc737-9d1e-4dad-ba56-800ecea05c40" providerId="AD" clId="Web-{D399225B-C723-E8D7-1C5D-1163574903CC}" dt="2019-06-27T20:03:04.189" v="2"/>
        <pc:sldMkLst>
          <pc:docMk/>
          <pc:sldMk cId="1181562801" sldId="266"/>
        </pc:sldMkLst>
      </pc:sldChg>
      <pc:sldChg chg="del">
        <pc:chgData name="Pocinki, Allegra (ap3xx)" userId="S::ap3xx@virginia.edu::c73fc737-9d1e-4dad-ba56-800ecea05c40" providerId="AD" clId="Web-{D399225B-C723-E8D7-1C5D-1163574903CC}" dt="2019-06-27T20:03:04.189" v="0"/>
        <pc:sldMkLst>
          <pc:docMk/>
          <pc:sldMk cId="2129175922" sldId="268"/>
        </pc:sldMkLst>
      </pc:sldChg>
      <pc:sldChg chg="del">
        <pc:chgData name="Pocinki, Allegra (ap3xx)" userId="S::ap3xx@virginia.edu::c73fc737-9d1e-4dad-ba56-800ecea05c40" providerId="AD" clId="Web-{D399225B-C723-E8D7-1C5D-1163574903CC}" dt="2019-06-27T20:03:04.189" v="3"/>
        <pc:sldMkLst>
          <pc:docMk/>
          <pc:sldMk cId="407958584" sldId="272"/>
        </pc:sldMkLst>
      </pc:sldChg>
      <pc:sldChg chg="del">
        <pc:chgData name="Pocinki, Allegra (ap3xx)" userId="S::ap3xx@virginia.edu::c73fc737-9d1e-4dad-ba56-800ecea05c40" providerId="AD" clId="Web-{D399225B-C723-E8D7-1C5D-1163574903CC}" dt="2019-06-27T20:30:50.903" v="337"/>
        <pc:sldMkLst>
          <pc:docMk/>
          <pc:sldMk cId="1295849886" sldId="276"/>
        </pc:sldMkLst>
      </pc:sldChg>
      <pc:sldChg chg="del">
        <pc:chgData name="Pocinki, Allegra (ap3xx)" userId="S::ap3xx@virginia.edu::c73fc737-9d1e-4dad-ba56-800ecea05c40" providerId="AD" clId="Web-{D399225B-C723-E8D7-1C5D-1163574903CC}" dt="2019-06-27T20:30:50.903" v="334"/>
        <pc:sldMkLst>
          <pc:docMk/>
          <pc:sldMk cId="956233561" sldId="282"/>
        </pc:sldMkLst>
      </pc:sldChg>
      <pc:sldChg chg="del">
        <pc:chgData name="Pocinki, Allegra (ap3xx)" userId="S::ap3xx@virginia.edu::c73fc737-9d1e-4dad-ba56-800ecea05c40" providerId="AD" clId="Web-{D399225B-C723-E8D7-1C5D-1163574903CC}" dt="2019-06-27T20:30:50.903" v="333"/>
        <pc:sldMkLst>
          <pc:docMk/>
          <pc:sldMk cId="2339500517" sldId="314"/>
        </pc:sldMkLst>
      </pc:sldChg>
      <pc:sldChg chg="del">
        <pc:chgData name="Pocinki, Allegra (ap3xx)" userId="S::ap3xx@virginia.edu::c73fc737-9d1e-4dad-ba56-800ecea05c40" providerId="AD" clId="Web-{D399225B-C723-E8D7-1C5D-1163574903CC}" dt="2019-06-27T20:30:50.903" v="335"/>
        <pc:sldMkLst>
          <pc:docMk/>
          <pc:sldMk cId="507794546" sldId="316"/>
        </pc:sldMkLst>
      </pc:sldChg>
      <pc:sldChg chg="del">
        <pc:chgData name="Pocinki, Allegra (ap3xx)" userId="S::ap3xx@virginia.edu::c73fc737-9d1e-4dad-ba56-800ecea05c40" providerId="AD" clId="Web-{D399225B-C723-E8D7-1C5D-1163574903CC}" dt="2019-06-27T20:30:50.903" v="332"/>
        <pc:sldMkLst>
          <pc:docMk/>
          <pc:sldMk cId="452874197" sldId="317"/>
        </pc:sldMkLst>
      </pc:sldChg>
      <pc:sldChg chg="del">
        <pc:chgData name="Pocinki, Allegra (ap3xx)" userId="S::ap3xx@virginia.edu::c73fc737-9d1e-4dad-ba56-800ecea05c40" providerId="AD" clId="Web-{D399225B-C723-E8D7-1C5D-1163574903CC}" dt="2019-06-27T20:30:50.903" v="336"/>
        <pc:sldMkLst>
          <pc:docMk/>
          <pc:sldMk cId="92928800" sldId="320"/>
        </pc:sldMkLst>
      </pc:sldChg>
      <pc:sldChg chg="addSp modSp add del mod modClrScheme chgLayout">
        <pc:chgData name="Pocinki, Allegra (ap3xx)" userId="S::ap3xx@virginia.edu::c73fc737-9d1e-4dad-ba56-800ecea05c40" providerId="AD" clId="Web-{D399225B-C723-E8D7-1C5D-1163574903CC}" dt="2019-06-27T20:07:13.834" v="215"/>
        <pc:sldMkLst>
          <pc:docMk/>
          <pc:sldMk cId="2563849960" sldId="375"/>
        </pc:sldMkLst>
        <pc:spChg chg="mod ord">
          <ac:chgData name="Pocinki, Allegra (ap3xx)" userId="S::ap3xx@virginia.edu::c73fc737-9d1e-4dad-ba56-800ecea05c40" providerId="AD" clId="Web-{D399225B-C723-E8D7-1C5D-1163574903CC}" dt="2019-06-27T20:03:51.378" v="23"/>
          <ac:spMkLst>
            <pc:docMk/>
            <pc:sldMk cId="2563849960" sldId="375"/>
            <ac:spMk id="2" creationId="{C061A709-BE99-49F7-97EE-E4184FC150E1}"/>
          </ac:spMkLst>
        </pc:spChg>
        <pc:spChg chg="mod ord">
          <ac:chgData name="Pocinki, Allegra (ap3xx)" userId="S::ap3xx@virginia.edu::c73fc737-9d1e-4dad-ba56-800ecea05c40" providerId="AD" clId="Web-{D399225B-C723-E8D7-1C5D-1163574903CC}" dt="2019-06-27T20:03:51.378" v="23"/>
          <ac:spMkLst>
            <pc:docMk/>
            <pc:sldMk cId="2563849960" sldId="375"/>
            <ac:spMk id="3" creationId="{E8EB0074-86B8-4319-91BE-E19B7A5D3270}"/>
          </ac:spMkLst>
        </pc:spChg>
        <pc:spChg chg="add mod ord">
          <ac:chgData name="Pocinki, Allegra (ap3xx)" userId="S::ap3xx@virginia.edu::c73fc737-9d1e-4dad-ba56-800ecea05c40" providerId="AD" clId="Web-{D399225B-C723-E8D7-1C5D-1163574903CC}" dt="2019-06-27T20:03:51.378" v="23"/>
          <ac:spMkLst>
            <pc:docMk/>
            <pc:sldMk cId="2563849960" sldId="375"/>
            <ac:spMk id="4" creationId="{8F0D1DE4-C6BE-43C9-BD60-A88E6A6AD93B}"/>
          </ac:spMkLst>
        </pc:spChg>
        <pc:spChg chg="add mod ord">
          <ac:chgData name="Pocinki, Allegra (ap3xx)" userId="S::ap3xx@virginia.edu::c73fc737-9d1e-4dad-ba56-800ecea05c40" providerId="AD" clId="Web-{D399225B-C723-E8D7-1C5D-1163574903CC}" dt="2019-06-27T20:03:51.378" v="23"/>
          <ac:spMkLst>
            <pc:docMk/>
            <pc:sldMk cId="2563849960" sldId="375"/>
            <ac:spMk id="5" creationId="{6B7BEA29-3C16-4DFE-82B9-621437CF1E27}"/>
          </ac:spMkLst>
        </pc:spChg>
        <pc:spChg chg="add mod ord">
          <ac:chgData name="Pocinki, Allegra (ap3xx)" userId="S::ap3xx@virginia.edu::c73fc737-9d1e-4dad-ba56-800ecea05c40" providerId="AD" clId="Web-{D399225B-C723-E8D7-1C5D-1163574903CC}" dt="2019-06-27T20:03:51.378" v="23"/>
          <ac:spMkLst>
            <pc:docMk/>
            <pc:sldMk cId="2563849960" sldId="375"/>
            <ac:spMk id="6" creationId="{4B156772-E831-458B-9FA0-F4403F2D7DDE}"/>
          </ac:spMkLst>
        </pc:spChg>
        <pc:spChg chg="add mod ord">
          <ac:chgData name="Pocinki, Allegra (ap3xx)" userId="S::ap3xx@virginia.edu::c73fc737-9d1e-4dad-ba56-800ecea05c40" providerId="AD" clId="Web-{D399225B-C723-E8D7-1C5D-1163574903CC}" dt="2019-06-27T20:03:51.378" v="23"/>
          <ac:spMkLst>
            <pc:docMk/>
            <pc:sldMk cId="2563849960" sldId="375"/>
            <ac:spMk id="9" creationId="{9CCFF0E9-CF70-4856-A376-AE55934215D8}"/>
          </ac:spMkLst>
        </pc:spChg>
        <pc:picChg chg="mod ord">
          <ac:chgData name="Pocinki, Allegra (ap3xx)" userId="S::ap3xx@virginia.edu::c73fc737-9d1e-4dad-ba56-800ecea05c40" providerId="AD" clId="Web-{D399225B-C723-E8D7-1C5D-1163574903CC}" dt="2019-06-27T20:03:51.378" v="23"/>
          <ac:picMkLst>
            <pc:docMk/>
            <pc:sldMk cId="2563849960" sldId="375"/>
            <ac:picMk id="7" creationId="{686184DB-7379-448E-9BEE-0BC9A9E230E2}"/>
          </ac:picMkLst>
        </pc:picChg>
      </pc:sldChg>
      <pc:sldChg chg="add">
        <pc:chgData name="Pocinki, Allegra (ap3xx)" userId="S::ap3xx@virginia.edu::c73fc737-9d1e-4dad-ba56-800ecea05c40" providerId="AD" clId="Web-{D399225B-C723-E8D7-1C5D-1163574903CC}" dt="2019-06-27T20:07:23.600" v="225"/>
        <pc:sldMkLst>
          <pc:docMk/>
          <pc:sldMk cId="3448954289" sldId="375"/>
        </pc:sldMkLst>
      </pc:sldChg>
      <pc:sldChg chg="modSp add">
        <pc:chgData name="Pocinki, Allegra (ap3xx)" userId="S::ap3xx@virginia.edu::c73fc737-9d1e-4dad-ba56-800ecea05c40" providerId="AD" clId="Web-{D399225B-C723-E8D7-1C5D-1163574903CC}" dt="2019-06-27T20:09:23.492" v="298" actId="1076"/>
        <pc:sldMkLst>
          <pc:docMk/>
          <pc:sldMk cId="1671475091" sldId="376"/>
        </pc:sldMkLst>
        <pc:spChg chg="mod">
          <ac:chgData name="Pocinki, Allegra (ap3xx)" userId="S::ap3xx@virginia.edu::c73fc737-9d1e-4dad-ba56-800ecea05c40" providerId="AD" clId="Web-{D399225B-C723-E8D7-1C5D-1163574903CC}" dt="2019-06-27T20:09:23.492" v="298" actId="1076"/>
          <ac:spMkLst>
            <pc:docMk/>
            <pc:sldMk cId="1671475091" sldId="376"/>
            <ac:spMk id="4" creationId="{68BDC35A-B2B7-4BA5-BCA0-86134831FD22}"/>
          </ac:spMkLst>
        </pc:spChg>
      </pc:sldChg>
      <pc:sldChg chg="addSp modSp add del mod modClrScheme chgLayout">
        <pc:chgData name="Pocinki, Allegra (ap3xx)" userId="S::ap3xx@virginia.edu::c73fc737-9d1e-4dad-ba56-800ecea05c40" providerId="AD" clId="Web-{D399225B-C723-E8D7-1C5D-1163574903CC}" dt="2019-06-27T20:07:13.834" v="216"/>
        <pc:sldMkLst>
          <pc:docMk/>
          <pc:sldMk cId="3771006905" sldId="376"/>
        </pc:sldMkLst>
        <pc:spChg chg="mod ord">
          <ac:chgData name="Pocinki, Allegra (ap3xx)" userId="S::ap3xx@virginia.edu::c73fc737-9d1e-4dad-ba56-800ecea05c40" providerId="AD" clId="Web-{D399225B-C723-E8D7-1C5D-1163574903CC}" dt="2019-06-27T20:03:51.096" v="22"/>
          <ac:spMkLst>
            <pc:docMk/>
            <pc:sldMk cId="3771006905" sldId="376"/>
            <ac:spMk id="2" creationId="{9BE1669F-A57D-4ABF-866B-F44EDB2AF64E}"/>
          </ac:spMkLst>
        </pc:spChg>
        <pc:spChg chg="mod ord">
          <ac:chgData name="Pocinki, Allegra (ap3xx)" userId="S::ap3xx@virginia.edu::c73fc737-9d1e-4dad-ba56-800ecea05c40" providerId="AD" clId="Web-{D399225B-C723-E8D7-1C5D-1163574903CC}" dt="2019-06-27T20:03:51.096" v="22"/>
          <ac:spMkLst>
            <pc:docMk/>
            <pc:sldMk cId="3771006905" sldId="376"/>
            <ac:spMk id="3" creationId="{9A385BF4-B745-4FE5-92E9-E7AC1EAEF255}"/>
          </ac:spMkLst>
        </pc:spChg>
        <pc:spChg chg="mod ord">
          <ac:chgData name="Pocinki, Allegra (ap3xx)" userId="S::ap3xx@virginia.edu::c73fc737-9d1e-4dad-ba56-800ecea05c40" providerId="AD" clId="Web-{D399225B-C723-E8D7-1C5D-1163574903CC}" dt="2019-06-27T20:03:51.096" v="22"/>
          <ac:spMkLst>
            <pc:docMk/>
            <pc:sldMk cId="3771006905" sldId="376"/>
            <ac:spMk id="4" creationId="{68BDC35A-B2B7-4BA5-BCA0-86134831FD22}"/>
          </ac:spMkLst>
        </pc:spChg>
        <pc:spChg chg="add mod ord">
          <ac:chgData name="Pocinki, Allegra (ap3xx)" userId="S::ap3xx@virginia.edu::c73fc737-9d1e-4dad-ba56-800ecea05c40" providerId="AD" clId="Web-{D399225B-C723-E8D7-1C5D-1163574903CC}" dt="2019-06-27T20:03:51.096" v="22"/>
          <ac:spMkLst>
            <pc:docMk/>
            <pc:sldMk cId="3771006905" sldId="376"/>
            <ac:spMk id="5" creationId="{272EB937-9184-44DE-AF52-FF94A327144E}"/>
          </ac:spMkLst>
        </pc:spChg>
        <pc:spChg chg="add mod ord">
          <ac:chgData name="Pocinki, Allegra (ap3xx)" userId="S::ap3xx@virginia.edu::c73fc737-9d1e-4dad-ba56-800ecea05c40" providerId="AD" clId="Web-{D399225B-C723-E8D7-1C5D-1163574903CC}" dt="2019-06-27T20:03:51.096" v="22"/>
          <ac:spMkLst>
            <pc:docMk/>
            <pc:sldMk cId="3771006905" sldId="376"/>
            <ac:spMk id="6" creationId="{843D3B30-AEA5-44F2-A69E-BDB4339E0DB5}"/>
          </ac:spMkLst>
        </pc:spChg>
        <pc:spChg chg="add mod ord">
          <ac:chgData name="Pocinki, Allegra (ap3xx)" userId="S::ap3xx@virginia.edu::c73fc737-9d1e-4dad-ba56-800ecea05c40" providerId="AD" clId="Web-{D399225B-C723-E8D7-1C5D-1163574903CC}" dt="2019-06-27T20:03:51.096" v="22"/>
          <ac:spMkLst>
            <pc:docMk/>
            <pc:sldMk cId="3771006905" sldId="376"/>
            <ac:spMk id="7" creationId="{45D3F2DD-1F71-4576-B44C-2952A67D06E8}"/>
          </ac:spMkLst>
        </pc:spChg>
      </pc:sldChg>
      <pc:sldChg chg="addSp modSp add del mod modClrScheme chgLayout">
        <pc:chgData name="Pocinki, Allegra (ap3xx)" userId="S::ap3xx@virginia.edu::c73fc737-9d1e-4dad-ba56-800ecea05c40" providerId="AD" clId="Web-{D399225B-C723-E8D7-1C5D-1163574903CC}" dt="2019-06-27T20:07:13.834" v="217"/>
        <pc:sldMkLst>
          <pc:docMk/>
          <pc:sldMk cId="1821361478" sldId="377"/>
        </pc:sldMkLst>
        <pc:spChg chg="mod ord">
          <ac:chgData name="Pocinki, Allegra (ap3xx)" userId="S::ap3xx@virginia.edu::c73fc737-9d1e-4dad-ba56-800ecea05c40" providerId="AD" clId="Web-{D399225B-C723-E8D7-1C5D-1163574903CC}" dt="2019-06-27T20:03:50.831" v="21"/>
          <ac:spMkLst>
            <pc:docMk/>
            <pc:sldMk cId="1821361478" sldId="377"/>
            <ac:spMk id="2" creationId="{2DC8EE6F-6D56-4F86-824C-0F4F6FFE1DCE}"/>
          </ac:spMkLst>
        </pc:spChg>
        <pc:spChg chg="mod ord">
          <ac:chgData name="Pocinki, Allegra (ap3xx)" userId="S::ap3xx@virginia.edu::c73fc737-9d1e-4dad-ba56-800ecea05c40" providerId="AD" clId="Web-{D399225B-C723-E8D7-1C5D-1163574903CC}" dt="2019-06-27T20:03:50.831" v="21"/>
          <ac:spMkLst>
            <pc:docMk/>
            <pc:sldMk cId="1821361478" sldId="377"/>
            <ac:spMk id="3" creationId="{7894A9C7-7A3F-4E5F-BE96-702CC2224457}"/>
          </ac:spMkLst>
        </pc:spChg>
        <pc:spChg chg="mod ord">
          <ac:chgData name="Pocinki, Allegra (ap3xx)" userId="S::ap3xx@virginia.edu::c73fc737-9d1e-4dad-ba56-800ecea05c40" providerId="AD" clId="Web-{D399225B-C723-E8D7-1C5D-1163574903CC}" dt="2019-06-27T20:03:50.831" v="21"/>
          <ac:spMkLst>
            <pc:docMk/>
            <pc:sldMk cId="1821361478" sldId="377"/>
            <ac:spMk id="4" creationId="{DE9F1A55-8B90-48C6-A83F-FA99656F9FC8}"/>
          </ac:spMkLst>
        </pc:spChg>
        <pc:spChg chg="add mod ord">
          <ac:chgData name="Pocinki, Allegra (ap3xx)" userId="S::ap3xx@virginia.edu::c73fc737-9d1e-4dad-ba56-800ecea05c40" providerId="AD" clId="Web-{D399225B-C723-E8D7-1C5D-1163574903CC}" dt="2019-06-27T20:03:50.831" v="21"/>
          <ac:spMkLst>
            <pc:docMk/>
            <pc:sldMk cId="1821361478" sldId="377"/>
            <ac:spMk id="5" creationId="{30EB5321-CB60-4BEA-9F58-7FF788253B35}"/>
          </ac:spMkLst>
        </pc:spChg>
        <pc:spChg chg="add mod ord">
          <ac:chgData name="Pocinki, Allegra (ap3xx)" userId="S::ap3xx@virginia.edu::c73fc737-9d1e-4dad-ba56-800ecea05c40" providerId="AD" clId="Web-{D399225B-C723-E8D7-1C5D-1163574903CC}" dt="2019-06-27T20:03:50.831" v="21"/>
          <ac:spMkLst>
            <pc:docMk/>
            <pc:sldMk cId="1821361478" sldId="377"/>
            <ac:spMk id="6" creationId="{2B8512DB-4C9D-4D87-81E9-8BC77BD1D0BF}"/>
          </ac:spMkLst>
        </pc:spChg>
        <pc:spChg chg="add mod ord">
          <ac:chgData name="Pocinki, Allegra (ap3xx)" userId="S::ap3xx@virginia.edu::c73fc737-9d1e-4dad-ba56-800ecea05c40" providerId="AD" clId="Web-{D399225B-C723-E8D7-1C5D-1163574903CC}" dt="2019-06-27T20:03:50.831" v="21"/>
          <ac:spMkLst>
            <pc:docMk/>
            <pc:sldMk cId="1821361478" sldId="377"/>
            <ac:spMk id="7" creationId="{7396E548-8075-4C63-9B74-6B1CB864C115}"/>
          </ac:spMkLst>
        </pc:spChg>
      </pc:sldChg>
      <pc:sldChg chg="modSp add">
        <pc:chgData name="Pocinki, Allegra (ap3xx)" userId="S::ap3xx@virginia.edu::c73fc737-9d1e-4dad-ba56-800ecea05c40" providerId="AD" clId="Web-{D399225B-C723-E8D7-1C5D-1163574903CC}" dt="2019-06-27T20:09:48.274" v="302" actId="14100"/>
        <pc:sldMkLst>
          <pc:docMk/>
          <pc:sldMk cId="3464832306" sldId="377"/>
        </pc:sldMkLst>
        <pc:spChg chg="mod">
          <ac:chgData name="Pocinki, Allegra (ap3xx)" userId="S::ap3xx@virginia.edu::c73fc737-9d1e-4dad-ba56-800ecea05c40" providerId="AD" clId="Web-{D399225B-C723-E8D7-1C5D-1163574903CC}" dt="2019-06-27T20:09:48.274" v="302" actId="14100"/>
          <ac:spMkLst>
            <pc:docMk/>
            <pc:sldMk cId="3464832306" sldId="377"/>
            <ac:spMk id="4" creationId="{DE9F1A55-8B90-48C6-A83F-FA99656F9FC8}"/>
          </ac:spMkLst>
        </pc:spChg>
        <pc:picChg chg="mod">
          <ac:chgData name="Pocinki, Allegra (ap3xx)" userId="S::ap3xx@virginia.edu::c73fc737-9d1e-4dad-ba56-800ecea05c40" providerId="AD" clId="Web-{D399225B-C723-E8D7-1C5D-1163574903CC}" dt="2019-06-27T20:09:45.336" v="301" actId="14100"/>
          <ac:picMkLst>
            <pc:docMk/>
            <pc:sldMk cId="3464832306" sldId="377"/>
            <ac:picMk id="1026" creationId="{13BD0004-C6F8-4FAA-B71D-6573DC2C29D0}"/>
          </ac:picMkLst>
        </pc:picChg>
      </pc:sldChg>
      <pc:sldChg chg="modSp add">
        <pc:chgData name="Pocinki, Allegra (ap3xx)" userId="S::ap3xx@virginia.edu::c73fc737-9d1e-4dad-ba56-800ecea05c40" providerId="AD" clId="Web-{D399225B-C723-E8D7-1C5D-1163574903CC}" dt="2019-06-27T20:10:11.337" v="304" actId="1076"/>
        <pc:sldMkLst>
          <pc:docMk/>
          <pc:sldMk cId="537459550" sldId="378"/>
        </pc:sldMkLst>
        <pc:spChg chg="mod">
          <ac:chgData name="Pocinki, Allegra (ap3xx)" userId="S::ap3xx@virginia.edu::c73fc737-9d1e-4dad-ba56-800ecea05c40" providerId="AD" clId="Web-{D399225B-C723-E8D7-1C5D-1163574903CC}" dt="2019-06-27T20:09:58.227" v="303" actId="20577"/>
          <ac:spMkLst>
            <pc:docMk/>
            <pc:sldMk cId="537459550" sldId="378"/>
            <ac:spMk id="4" creationId="{46245DB0-FEE1-4A14-889E-CAF090825A62}"/>
          </ac:spMkLst>
        </pc:spChg>
        <pc:spChg chg="mod">
          <ac:chgData name="Pocinki, Allegra (ap3xx)" userId="S::ap3xx@virginia.edu::c73fc737-9d1e-4dad-ba56-800ecea05c40" providerId="AD" clId="Web-{D399225B-C723-E8D7-1C5D-1163574903CC}" dt="2019-06-27T20:10:11.337" v="304" actId="1076"/>
          <ac:spMkLst>
            <pc:docMk/>
            <pc:sldMk cId="537459550" sldId="378"/>
            <ac:spMk id="6" creationId="{C6D1C8C8-1DB8-4462-A5C2-7D86D303F62C}"/>
          </ac:spMkLst>
        </pc:spChg>
      </pc:sldChg>
      <pc:sldChg chg="addSp modSp add del mod modClrScheme chgLayout">
        <pc:chgData name="Pocinki, Allegra (ap3xx)" userId="S::ap3xx@virginia.edu::c73fc737-9d1e-4dad-ba56-800ecea05c40" providerId="AD" clId="Web-{D399225B-C723-E8D7-1C5D-1163574903CC}" dt="2019-06-27T20:07:13.834" v="218"/>
        <pc:sldMkLst>
          <pc:docMk/>
          <pc:sldMk cId="2198940600" sldId="378"/>
        </pc:sldMkLst>
        <pc:spChg chg="mod ord">
          <ac:chgData name="Pocinki, Allegra (ap3xx)" userId="S::ap3xx@virginia.edu::c73fc737-9d1e-4dad-ba56-800ecea05c40" providerId="AD" clId="Web-{D399225B-C723-E8D7-1C5D-1163574903CC}" dt="2019-06-27T20:03:50.487" v="20"/>
          <ac:spMkLst>
            <pc:docMk/>
            <pc:sldMk cId="2198940600" sldId="378"/>
            <ac:spMk id="2" creationId="{BA38DB09-172D-45FB-BBA7-37F63D5D1571}"/>
          </ac:spMkLst>
        </pc:spChg>
        <pc:spChg chg="mod ord">
          <ac:chgData name="Pocinki, Allegra (ap3xx)" userId="S::ap3xx@virginia.edu::c73fc737-9d1e-4dad-ba56-800ecea05c40" providerId="AD" clId="Web-{D399225B-C723-E8D7-1C5D-1163574903CC}" dt="2019-06-27T20:03:50.487" v="20"/>
          <ac:spMkLst>
            <pc:docMk/>
            <pc:sldMk cId="2198940600" sldId="378"/>
            <ac:spMk id="3" creationId="{487E2890-CC24-4B05-87D4-A25024880919}"/>
          </ac:spMkLst>
        </pc:spChg>
        <pc:spChg chg="mod ord">
          <ac:chgData name="Pocinki, Allegra (ap3xx)" userId="S::ap3xx@virginia.edu::c73fc737-9d1e-4dad-ba56-800ecea05c40" providerId="AD" clId="Web-{D399225B-C723-E8D7-1C5D-1163574903CC}" dt="2019-06-27T20:03:50.487" v="20"/>
          <ac:spMkLst>
            <pc:docMk/>
            <pc:sldMk cId="2198940600" sldId="378"/>
            <ac:spMk id="4" creationId="{46245DB0-FEE1-4A14-889E-CAF090825A62}"/>
          </ac:spMkLst>
        </pc:spChg>
        <pc:spChg chg="add mod ord">
          <ac:chgData name="Pocinki, Allegra (ap3xx)" userId="S::ap3xx@virginia.edu::c73fc737-9d1e-4dad-ba56-800ecea05c40" providerId="AD" clId="Web-{D399225B-C723-E8D7-1C5D-1163574903CC}" dt="2019-06-27T20:03:50.487" v="20"/>
          <ac:spMkLst>
            <pc:docMk/>
            <pc:sldMk cId="2198940600" sldId="378"/>
            <ac:spMk id="5" creationId="{85603853-17B0-44B3-9E41-0450CBE1BFD9}"/>
          </ac:spMkLst>
        </pc:spChg>
        <pc:spChg chg="add mod ord">
          <ac:chgData name="Pocinki, Allegra (ap3xx)" userId="S::ap3xx@virginia.edu::c73fc737-9d1e-4dad-ba56-800ecea05c40" providerId="AD" clId="Web-{D399225B-C723-E8D7-1C5D-1163574903CC}" dt="2019-06-27T20:03:50.487" v="20"/>
          <ac:spMkLst>
            <pc:docMk/>
            <pc:sldMk cId="2198940600" sldId="378"/>
            <ac:spMk id="7" creationId="{623BC1C8-368E-4D9B-80F0-415EF389EA32}"/>
          </ac:spMkLst>
        </pc:spChg>
        <pc:spChg chg="add mod ord">
          <ac:chgData name="Pocinki, Allegra (ap3xx)" userId="S::ap3xx@virginia.edu::c73fc737-9d1e-4dad-ba56-800ecea05c40" providerId="AD" clId="Web-{D399225B-C723-E8D7-1C5D-1163574903CC}" dt="2019-06-27T20:03:50.487" v="20"/>
          <ac:spMkLst>
            <pc:docMk/>
            <pc:sldMk cId="2198940600" sldId="378"/>
            <ac:spMk id="8" creationId="{1BC2C802-A3E2-4C36-AD88-EAC85EB51717}"/>
          </ac:spMkLst>
        </pc:spChg>
      </pc:sldChg>
      <pc:sldChg chg="modSp add">
        <pc:chgData name="Pocinki, Allegra (ap3xx)" userId="S::ap3xx@virginia.edu::c73fc737-9d1e-4dad-ba56-800ecea05c40" providerId="AD" clId="Web-{D399225B-C723-E8D7-1C5D-1163574903CC}" dt="2019-06-27T20:10:27.525" v="307" actId="1076"/>
        <pc:sldMkLst>
          <pc:docMk/>
          <pc:sldMk cId="227318376" sldId="379"/>
        </pc:sldMkLst>
        <pc:spChg chg="mod">
          <ac:chgData name="Pocinki, Allegra (ap3xx)" userId="S::ap3xx@virginia.edu::c73fc737-9d1e-4dad-ba56-800ecea05c40" providerId="AD" clId="Web-{D399225B-C723-E8D7-1C5D-1163574903CC}" dt="2019-06-27T20:10:20.962" v="306" actId="20577"/>
          <ac:spMkLst>
            <pc:docMk/>
            <pc:sldMk cId="227318376" sldId="379"/>
            <ac:spMk id="4" creationId="{4F986147-0BB2-47B1-848C-5173BEB97DC9}"/>
          </ac:spMkLst>
        </pc:spChg>
        <pc:spChg chg="mod">
          <ac:chgData name="Pocinki, Allegra (ap3xx)" userId="S::ap3xx@virginia.edu::c73fc737-9d1e-4dad-ba56-800ecea05c40" providerId="AD" clId="Web-{D399225B-C723-E8D7-1C5D-1163574903CC}" dt="2019-06-27T20:10:27.525" v="307" actId="1076"/>
          <ac:spMkLst>
            <pc:docMk/>
            <pc:sldMk cId="227318376" sldId="379"/>
            <ac:spMk id="7" creationId="{146B95BB-84A1-4490-A5DD-C3095BF8A2D2}"/>
          </ac:spMkLst>
        </pc:spChg>
      </pc:sldChg>
      <pc:sldChg chg="addSp delSp modSp add del mod modClrScheme chgLayout">
        <pc:chgData name="Pocinki, Allegra (ap3xx)" userId="S::ap3xx@virginia.edu::c73fc737-9d1e-4dad-ba56-800ecea05c40" providerId="AD" clId="Web-{D399225B-C723-E8D7-1C5D-1163574903CC}" dt="2019-06-27T20:07:13.834" v="219"/>
        <pc:sldMkLst>
          <pc:docMk/>
          <pc:sldMk cId="1670308000" sldId="379"/>
        </pc:sldMkLst>
        <pc:spChg chg="mod ord">
          <ac:chgData name="Pocinki, Allegra (ap3xx)" userId="S::ap3xx@virginia.edu::c73fc737-9d1e-4dad-ba56-800ecea05c40" providerId="AD" clId="Web-{D399225B-C723-E8D7-1C5D-1163574903CC}" dt="2019-06-27T20:06:49.443" v="122"/>
          <ac:spMkLst>
            <pc:docMk/>
            <pc:sldMk cId="1670308000" sldId="379"/>
            <ac:spMk id="2" creationId="{1A3BFAA0-26F2-40E6-8048-725055847CFF}"/>
          </ac:spMkLst>
        </pc:spChg>
        <pc:spChg chg="mod ord">
          <ac:chgData name="Pocinki, Allegra (ap3xx)" userId="S::ap3xx@virginia.edu::c73fc737-9d1e-4dad-ba56-800ecea05c40" providerId="AD" clId="Web-{D399225B-C723-E8D7-1C5D-1163574903CC}" dt="2019-06-27T20:06:49.443" v="122"/>
          <ac:spMkLst>
            <pc:docMk/>
            <pc:sldMk cId="1670308000" sldId="379"/>
            <ac:spMk id="3" creationId="{A5FC4EC7-9676-42BC-91E8-81682EF644F2}"/>
          </ac:spMkLst>
        </pc:spChg>
        <pc:spChg chg="mod ord">
          <ac:chgData name="Pocinki, Allegra (ap3xx)" userId="S::ap3xx@virginia.edu::c73fc737-9d1e-4dad-ba56-800ecea05c40" providerId="AD" clId="Web-{D399225B-C723-E8D7-1C5D-1163574903CC}" dt="2019-06-27T20:06:49.443" v="122"/>
          <ac:spMkLst>
            <pc:docMk/>
            <pc:sldMk cId="1670308000" sldId="379"/>
            <ac:spMk id="4" creationId="{4F986147-0BB2-47B1-848C-5173BEB97DC9}"/>
          </ac:spMkLst>
        </pc:spChg>
        <pc:spChg chg="add del mod ord">
          <ac:chgData name="Pocinki, Allegra (ap3xx)" userId="S::ap3xx@virginia.edu::c73fc737-9d1e-4dad-ba56-800ecea05c40" providerId="AD" clId="Web-{D399225B-C723-E8D7-1C5D-1163574903CC}" dt="2019-06-27T20:06:49.443" v="122"/>
          <ac:spMkLst>
            <pc:docMk/>
            <pc:sldMk cId="1670308000" sldId="379"/>
            <ac:spMk id="5" creationId="{D2383DA3-6716-466F-958D-F80A4A2E86CC}"/>
          </ac:spMkLst>
        </pc:spChg>
        <pc:spChg chg="add del mod ord">
          <ac:chgData name="Pocinki, Allegra (ap3xx)" userId="S::ap3xx@virginia.edu::c73fc737-9d1e-4dad-ba56-800ecea05c40" providerId="AD" clId="Web-{D399225B-C723-E8D7-1C5D-1163574903CC}" dt="2019-06-27T20:06:49.443" v="122"/>
          <ac:spMkLst>
            <pc:docMk/>
            <pc:sldMk cId="1670308000" sldId="379"/>
            <ac:spMk id="8" creationId="{A5C7F69B-B898-4723-9C24-E3C694DCEB51}"/>
          </ac:spMkLst>
        </pc:spChg>
        <pc:spChg chg="add del mod ord">
          <ac:chgData name="Pocinki, Allegra (ap3xx)" userId="S::ap3xx@virginia.edu::c73fc737-9d1e-4dad-ba56-800ecea05c40" providerId="AD" clId="Web-{D399225B-C723-E8D7-1C5D-1163574903CC}" dt="2019-06-27T20:06:49.443" v="122"/>
          <ac:spMkLst>
            <pc:docMk/>
            <pc:sldMk cId="1670308000" sldId="379"/>
            <ac:spMk id="9" creationId="{4473C7DA-1818-4456-9D33-C90B1DC4F94F}"/>
          </ac:spMkLst>
        </pc:spChg>
      </pc:sldChg>
      <pc:sldChg chg="modSp add">
        <pc:chgData name="Pocinki, Allegra (ap3xx)" userId="S::ap3xx@virginia.edu::c73fc737-9d1e-4dad-ba56-800ecea05c40" providerId="AD" clId="Web-{D399225B-C723-E8D7-1C5D-1163574903CC}" dt="2019-06-27T20:10:36.712" v="309" actId="20577"/>
        <pc:sldMkLst>
          <pc:docMk/>
          <pc:sldMk cId="2700410186" sldId="380"/>
        </pc:sldMkLst>
        <pc:spChg chg="mod">
          <ac:chgData name="Pocinki, Allegra (ap3xx)" userId="S::ap3xx@virginia.edu::c73fc737-9d1e-4dad-ba56-800ecea05c40" providerId="AD" clId="Web-{D399225B-C723-E8D7-1C5D-1163574903CC}" dt="2019-06-27T20:10:36.712" v="309" actId="20577"/>
          <ac:spMkLst>
            <pc:docMk/>
            <pc:sldMk cId="2700410186" sldId="380"/>
            <ac:spMk id="4" creationId="{8D73F819-6FCA-4DDC-98E0-602AB640E89A}"/>
          </ac:spMkLst>
        </pc:spChg>
      </pc:sldChg>
      <pc:sldChg chg="addSp delSp modSp add del mod modClrScheme chgLayout">
        <pc:chgData name="Pocinki, Allegra (ap3xx)" userId="S::ap3xx@virginia.edu::c73fc737-9d1e-4dad-ba56-800ecea05c40" providerId="AD" clId="Web-{D399225B-C723-E8D7-1C5D-1163574903CC}" dt="2019-06-27T20:07:13.834" v="220"/>
        <pc:sldMkLst>
          <pc:docMk/>
          <pc:sldMk cId="3005318073" sldId="380"/>
        </pc:sldMkLst>
        <pc:spChg chg="mod ord">
          <ac:chgData name="Pocinki, Allegra (ap3xx)" userId="S::ap3xx@virginia.edu::c73fc737-9d1e-4dad-ba56-800ecea05c40" providerId="AD" clId="Web-{D399225B-C723-E8D7-1C5D-1163574903CC}" dt="2019-06-27T20:06:50.052" v="123"/>
          <ac:spMkLst>
            <pc:docMk/>
            <pc:sldMk cId="3005318073" sldId="380"/>
            <ac:spMk id="2" creationId="{2AAB16C4-33AF-4BFA-ADC5-E0A3CF10247B}"/>
          </ac:spMkLst>
        </pc:spChg>
        <pc:spChg chg="mod ord">
          <ac:chgData name="Pocinki, Allegra (ap3xx)" userId="S::ap3xx@virginia.edu::c73fc737-9d1e-4dad-ba56-800ecea05c40" providerId="AD" clId="Web-{D399225B-C723-E8D7-1C5D-1163574903CC}" dt="2019-06-27T20:06:50.052" v="123"/>
          <ac:spMkLst>
            <pc:docMk/>
            <pc:sldMk cId="3005318073" sldId="380"/>
            <ac:spMk id="3" creationId="{9496C125-6B45-4DE8-806F-9ADFA1671326}"/>
          </ac:spMkLst>
        </pc:spChg>
        <pc:spChg chg="mod ord">
          <ac:chgData name="Pocinki, Allegra (ap3xx)" userId="S::ap3xx@virginia.edu::c73fc737-9d1e-4dad-ba56-800ecea05c40" providerId="AD" clId="Web-{D399225B-C723-E8D7-1C5D-1163574903CC}" dt="2019-06-27T20:06:50.052" v="123"/>
          <ac:spMkLst>
            <pc:docMk/>
            <pc:sldMk cId="3005318073" sldId="380"/>
            <ac:spMk id="4" creationId="{8D73F819-6FCA-4DDC-98E0-602AB640E89A}"/>
          </ac:spMkLst>
        </pc:spChg>
        <pc:spChg chg="add del mod ord">
          <ac:chgData name="Pocinki, Allegra (ap3xx)" userId="S::ap3xx@virginia.edu::c73fc737-9d1e-4dad-ba56-800ecea05c40" providerId="AD" clId="Web-{D399225B-C723-E8D7-1C5D-1163574903CC}" dt="2019-06-27T20:06:50.052" v="123"/>
          <ac:spMkLst>
            <pc:docMk/>
            <pc:sldMk cId="3005318073" sldId="380"/>
            <ac:spMk id="5" creationId="{707DF91B-4F10-4DE8-9DEE-EE6AF5CE6F34}"/>
          </ac:spMkLst>
        </pc:spChg>
        <pc:spChg chg="add del mod ord">
          <ac:chgData name="Pocinki, Allegra (ap3xx)" userId="S::ap3xx@virginia.edu::c73fc737-9d1e-4dad-ba56-800ecea05c40" providerId="AD" clId="Web-{D399225B-C723-E8D7-1C5D-1163574903CC}" dt="2019-06-27T20:06:50.052" v="123"/>
          <ac:spMkLst>
            <pc:docMk/>
            <pc:sldMk cId="3005318073" sldId="380"/>
            <ac:spMk id="6" creationId="{0C4C260F-83AD-4526-A871-AA519150C465}"/>
          </ac:spMkLst>
        </pc:spChg>
        <pc:spChg chg="add del mod ord">
          <ac:chgData name="Pocinki, Allegra (ap3xx)" userId="S::ap3xx@virginia.edu::c73fc737-9d1e-4dad-ba56-800ecea05c40" providerId="AD" clId="Web-{D399225B-C723-E8D7-1C5D-1163574903CC}" dt="2019-06-27T20:06:50.052" v="123"/>
          <ac:spMkLst>
            <pc:docMk/>
            <pc:sldMk cId="3005318073" sldId="380"/>
            <ac:spMk id="7" creationId="{FE066BDC-F790-44B5-B488-B9913578A82F}"/>
          </ac:spMkLst>
        </pc:spChg>
      </pc:sldChg>
      <pc:sldChg chg="addSp delSp modSp add">
        <pc:chgData name="Pocinki, Allegra (ap3xx)" userId="S::ap3xx@virginia.edu::c73fc737-9d1e-4dad-ba56-800ecea05c40" providerId="AD" clId="Web-{D399225B-C723-E8D7-1C5D-1163574903CC}" dt="2019-06-27T20:24:35.834" v="315"/>
        <pc:sldMkLst>
          <pc:docMk/>
          <pc:sldMk cId="1339687105" sldId="381"/>
        </pc:sldMkLst>
        <pc:spChg chg="mod">
          <ac:chgData name="Pocinki, Allegra (ap3xx)" userId="S::ap3xx@virginia.edu::c73fc737-9d1e-4dad-ba56-800ecea05c40" providerId="AD" clId="Web-{D399225B-C723-E8D7-1C5D-1163574903CC}" dt="2019-06-27T20:08:54.382" v="295" actId="1076"/>
          <ac:spMkLst>
            <pc:docMk/>
            <pc:sldMk cId="1339687105" sldId="381"/>
            <ac:spMk id="7" creationId="{445CE70B-0967-4403-9205-DC0CB334552C}"/>
          </ac:spMkLst>
        </pc:spChg>
        <pc:picChg chg="add del mod">
          <ac:chgData name="Pocinki, Allegra (ap3xx)" userId="S::ap3xx@virginia.edu::c73fc737-9d1e-4dad-ba56-800ecea05c40" providerId="AD" clId="Web-{D399225B-C723-E8D7-1C5D-1163574903CC}" dt="2019-06-27T20:24:35.834" v="315"/>
          <ac:picMkLst>
            <pc:docMk/>
            <pc:sldMk cId="1339687105" sldId="381"/>
            <ac:picMk id="2" creationId="{9362B0FE-B5A6-484B-A5F5-63B46D83A68C}"/>
          </ac:picMkLst>
        </pc:picChg>
        <pc:picChg chg="mod">
          <ac:chgData name="Pocinki, Allegra (ap3xx)" userId="S::ap3xx@virginia.edu::c73fc737-9d1e-4dad-ba56-800ecea05c40" providerId="AD" clId="Web-{D399225B-C723-E8D7-1C5D-1163574903CC}" dt="2019-06-27T20:08:54.460" v="296" actId="1076"/>
          <ac:picMkLst>
            <pc:docMk/>
            <pc:sldMk cId="1339687105" sldId="381"/>
            <ac:picMk id="5" creationId="{0910BC9C-CBA1-4F9A-A619-8B41626B1E1E}"/>
          </ac:picMkLst>
        </pc:picChg>
      </pc:sldChg>
      <pc:sldChg chg="addSp delSp modSp add del mod modClrScheme chgLayout">
        <pc:chgData name="Pocinki, Allegra (ap3xx)" userId="S::ap3xx@virginia.edu::c73fc737-9d1e-4dad-ba56-800ecea05c40" providerId="AD" clId="Web-{D399225B-C723-E8D7-1C5D-1163574903CC}" dt="2019-06-27T20:07:13.834" v="221"/>
        <pc:sldMkLst>
          <pc:docMk/>
          <pc:sldMk cId="3595887043" sldId="381"/>
        </pc:sldMkLst>
        <pc:spChg chg="add mod ord">
          <ac:chgData name="Pocinki, Allegra (ap3xx)" userId="S::ap3xx@virginia.edu::c73fc737-9d1e-4dad-ba56-800ecea05c40" providerId="AD" clId="Web-{D399225B-C723-E8D7-1C5D-1163574903CC}" dt="2019-06-27T20:06:50.443" v="124"/>
          <ac:spMkLst>
            <pc:docMk/>
            <pc:sldMk cId="3595887043" sldId="381"/>
            <ac:spMk id="2" creationId="{CDC29ED8-D8E3-4B45-A1DA-A61C593FC988}"/>
          </ac:spMkLst>
        </pc:spChg>
        <pc:spChg chg="mod ord">
          <ac:chgData name="Pocinki, Allegra (ap3xx)" userId="S::ap3xx@virginia.edu::c73fc737-9d1e-4dad-ba56-800ecea05c40" providerId="AD" clId="Web-{D399225B-C723-E8D7-1C5D-1163574903CC}" dt="2019-06-27T20:06:50.443" v="124"/>
          <ac:spMkLst>
            <pc:docMk/>
            <pc:sldMk cId="3595887043" sldId="381"/>
            <ac:spMk id="3" creationId="{796E2A99-47DD-427C-84C2-4B9363D991CB}"/>
          </ac:spMkLst>
        </pc:spChg>
        <pc:spChg chg="add del mod ord">
          <ac:chgData name="Pocinki, Allegra (ap3xx)" userId="S::ap3xx@virginia.edu::c73fc737-9d1e-4dad-ba56-800ecea05c40" providerId="AD" clId="Web-{D399225B-C723-E8D7-1C5D-1163574903CC}" dt="2019-06-27T20:06:50.443" v="124"/>
          <ac:spMkLst>
            <pc:docMk/>
            <pc:sldMk cId="3595887043" sldId="381"/>
            <ac:spMk id="4" creationId="{97FE7239-2DA6-45BE-969E-A0EF3ABEC67F}"/>
          </ac:spMkLst>
        </pc:spChg>
        <pc:spChg chg="add del mod ord">
          <ac:chgData name="Pocinki, Allegra (ap3xx)" userId="S::ap3xx@virginia.edu::c73fc737-9d1e-4dad-ba56-800ecea05c40" providerId="AD" clId="Web-{D399225B-C723-E8D7-1C5D-1163574903CC}" dt="2019-06-27T20:06:50.443" v="124"/>
          <ac:spMkLst>
            <pc:docMk/>
            <pc:sldMk cId="3595887043" sldId="381"/>
            <ac:spMk id="8" creationId="{FBB37EEE-F719-4E90-9D94-EE9DA13D984E}"/>
          </ac:spMkLst>
        </pc:spChg>
        <pc:spChg chg="add del mod ord">
          <ac:chgData name="Pocinki, Allegra (ap3xx)" userId="S::ap3xx@virginia.edu::c73fc737-9d1e-4dad-ba56-800ecea05c40" providerId="AD" clId="Web-{D399225B-C723-E8D7-1C5D-1163574903CC}" dt="2019-06-27T20:06:50.443" v="124"/>
          <ac:spMkLst>
            <pc:docMk/>
            <pc:sldMk cId="3595887043" sldId="381"/>
            <ac:spMk id="9" creationId="{E694D764-763D-4197-87C7-44EA63D8B73B}"/>
          </ac:spMkLst>
        </pc:spChg>
      </pc:sldChg>
      <pc:sldChg chg="addSp delSp modSp add del mod modClrScheme chgLayout">
        <pc:chgData name="Pocinki, Allegra (ap3xx)" userId="S::ap3xx@virginia.edu::c73fc737-9d1e-4dad-ba56-800ecea05c40" providerId="AD" clId="Web-{D399225B-C723-E8D7-1C5D-1163574903CC}" dt="2019-06-27T20:07:13.849" v="222"/>
        <pc:sldMkLst>
          <pc:docMk/>
          <pc:sldMk cId="3320415316" sldId="382"/>
        </pc:sldMkLst>
        <pc:spChg chg="mod ord">
          <ac:chgData name="Pocinki, Allegra (ap3xx)" userId="S::ap3xx@virginia.edu::c73fc737-9d1e-4dad-ba56-800ecea05c40" providerId="AD" clId="Web-{D399225B-C723-E8D7-1C5D-1163574903CC}" dt="2019-06-27T20:06:50.912" v="125"/>
          <ac:spMkLst>
            <pc:docMk/>
            <pc:sldMk cId="3320415316" sldId="382"/>
            <ac:spMk id="2" creationId="{D67E65A8-8564-41BA-ABBA-A5F053FF0412}"/>
          </ac:spMkLst>
        </pc:spChg>
        <pc:spChg chg="add mod ord">
          <ac:chgData name="Pocinki, Allegra (ap3xx)" userId="S::ap3xx@virginia.edu::c73fc737-9d1e-4dad-ba56-800ecea05c40" providerId="AD" clId="Web-{D399225B-C723-E8D7-1C5D-1163574903CC}" dt="2019-06-27T20:06:50.912" v="125"/>
          <ac:spMkLst>
            <pc:docMk/>
            <pc:sldMk cId="3320415316" sldId="382"/>
            <ac:spMk id="3" creationId="{3C29A816-98DC-4F82-8FC3-00AE6E04D4B6}"/>
          </ac:spMkLst>
        </pc:spChg>
        <pc:spChg chg="add del mod ord">
          <ac:chgData name="Pocinki, Allegra (ap3xx)" userId="S::ap3xx@virginia.edu::c73fc737-9d1e-4dad-ba56-800ecea05c40" providerId="AD" clId="Web-{D399225B-C723-E8D7-1C5D-1163574903CC}" dt="2019-06-27T20:06:50.912" v="125"/>
          <ac:spMkLst>
            <pc:docMk/>
            <pc:sldMk cId="3320415316" sldId="382"/>
            <ac:spMk id="5" creationId="{4CFACEB5-9919-44AD-8B10-9F7110119FC1}"/>
          </ac:spMkLst>
        </pc:spChg>
        <pc:spChg chg="add del mod ord">
          <ac:chgData name="Pocinki, Allegra (ap3xx)" userId="S::ap3xx@virginia.edu::c73fc737-9d1e-4dad-ba56-800ecea05c40" providerId="AD" clId="Web-{D399225B-C723-E8D7-1C5D-1163574903CC}" dt="2019-06-27T20:06:50.912" v="125"/>
          <ac:spMkLst>
            <pc:docMk/>
            <pc:sldMk cId="3320415316" sldId="382"/>
            <ac:spMk id="6" creationId="{0DB6FB3E-7033-4B62-B55A-5F5A354D6D9D}"/>
          </ac:spMkLst>
        </pc:spChg>
        <pc:spChg chg="mod ord">
          <ac:chgData name="Pocinki, Allegra (ap3xx)" userId="S::ap3xx@virginia.edu::c73fc737-9d1e-4dad-ba56-800ecea05c40" providerId="AD" clId="Web-{D399225B-C723-E8D7-1C5D-1163574903CC}" dt="2019-06-27T20:06:50.912" v="125"/>
          <ac:spMkLst>
            <pc:docMk/>
            <pc:sldMk cId="3320415316" sldId="382"/>
            <ac:spMk id="60" creationId="{D2C813E7-37B0-45D1-AEC0-4BBE6518D205}"/>
          </ac:spMkLst>
        </pc:spChg>
        <pc:spChg chg="add del mod ord">
          <ac:chgData name="Pocinki, Allegra (ap3xx)" userId="S::ap3xx@virginia.edu::c73fc737-9d1e-4dad-ba56-800ecea05c40" providerId="AD" clId="Web-{D399225B-C723-E8D7-1C5D-1163574903CC}" dt="2019-06-27T20:06:50.912" v="125"/>
          <ac:spMkLst>
            <pc:docMk/>
            <pc:sldMk cId="3320415316" sldId="382"/>
            <ac:spMk id="61" creationId="{D8968F29-1DA9-42CA-B1FE-441122D1A16F}"/>
          </ac:spMkLst>
        </pc:spChg>
      </pc:sldChg>
      <pc:sldChg chg="addSp delSp modSp add">
        <pc:chgData name="Pocinki, Allegra (ap3xx)" userId="S::ap3xx@virginia.edu::c73fc737-9d1e-4dad-ba56-800ecea05c40" providerId="AD" clId="Web-{D399225B-C723-E8D7-1C5D-1163574903CC}" dt="2019-06-27T20:28:20.822" v="330" actId="1076"/>
        <pc:sldMkLst>
          <pc:docMk/>
          <pc:sldMk cId="3633693888" sldId="382"/>
        </pc:sldMkLst>
        <pc:spChg chg="mod">
          <ac:chgData name="Pocinki, Allegra (ap3xx)" userId="S::ap3xx@virginia.edu::c73fc737-9d1e-4dad-ba56-800ecea05c40" providerId="AD" clId="Web-{D399225B-C723-E8D7-1C5D-1163574903CC}" dt="2019-06-27T20:08:17.350" v="285" actId="1076"/>
          <ac:spMkLst>
            <pc:docMk/>
            <pc:sldMk cId="3633693888" sldId="382"/>
            <ac:spMk id="60" creationId="{D2C813E7-37B0-45D1-AEC0-4BBE6518D205}"/>
          </ac:spMkLst>
        </pc:spChg>
        <pc:spChg chg="mod">
          <ac:chgData name="Pocinki, Allegra (ap3xx)" userId="S::ap3xx@virginia.edu::c73fc737-9d1e-4dad-ba56-800ecea05c40" providerId="AD" clId="Web-{D399225B-C723-E8D7-1C5D-1163574903CC}" dt="2019-06-27T20:28:17.134" v="329" actId="1076"/>
          <ac:spMkLst>
            <pc:docMk/>
            <pc:sldMk cId="3633693888" sldId="382"/>
            <ac:spMk id="64" creationId="{24E0DA8A-5DE4-4718-A698-A73C813BBF2A}"/>
          </ac:spMkLst>
        </pc:spChg>
        <pc:grpChg chg="del mod">
          <ac:chgData name="Pocinki, Allegra (ap3xx)" userId="S::ap3xx@virginia.edu::c73fc737-9d1e-4dad-ba56-800ecea05c40" providerId="AD" clId="Web-{D399225B-C723-E8D7-1C5D-1163574903CC}" dt="2019-06-27T20:25:56.608" v="320"/>
          <ac:grpSpMkLst>
            <pc:docMk/>
            <pc:sldMk cId="3633693888" sldId="382"/>
            <ac:grpSpMk id="4" creationId="{999BC516-19A5-4908-8C94-36100038D3B5}"/>
          </ac:grpSpMkLst>
        </pc:grpChg>
        <pc:picChg chg="add mod ord">
          <ac:chgData name="Pocinki, Allegra (ap3xx)" userId="S::ap3xx@virginia.edu::c73fc737-9d1e-4dad-ba56-800ecea05c40" providerId="AD" clId="Web-{D399225B-C723-E8D7-1C5D-1163574903CC}" dt="2019-06-27T20:28:20.822" v="330" actId="1076"/>
          <ac:picMkLst>
            <pc:docMk/>
            <pc:sldMk cId="3633693888" sldId="382"/>
            <ac:picMk id="3" creationId="{5457D510-FB80-4124-8514-191445B72B90}"/>
          </ac:picMkLst>
        </pc:picChg>
      </pc:sldChg>
      <pc:sldChg chg="addSp delSp modSp add del mod modClrScheme chgLayout">
        <pc:chgData name="Pocinki, Allegra (ap3xx)" userId="S::ap3xx@virginia.edu::c73fc737-9d1e-4dad-ba56-800ecea05c40" providerId="AD" clId="Web-{D399225B-C723-E8D7-1C5D-1163574903CC}" dt="2019-06-27T20:07:13.849" v="223"/>
        <pc:sldMkLst>
          <pc:docMk/>
          <pc:sldMk cId="2411381905" sldId="383"/>
        </pc:sldMkLst>
        <pc:spChg chg="add del mod ord">
          <ac:chgData name="Pocinki, Allegra (ap3xx)" userId="S::ap3xx@virginia.edu::c73fc737-9d1e-4dad-ba56-800ecea05c40" providerId="AD" clId="Web-{D399225B-C723-E8D7-1C5D-1163574903CC}" dt="2019-06-27T20:06:49.052" v="121"/>
          <ac:spMkLst>
            <pc:docMk/>
            <pc:sldMk cId="2411381905" sldId="383"/>
            <ac:spMk id="2" creationId="{0621A17B-7A5E-42C3-B663-4C3A8AA1FE7C}"/>
          </ac:spMkLst>
        </pc:spChg>
        <pc:spChg chg="mod ord">
          <ac:chgData name="Pocinki, Allegra (ap3xx)" userId="S::ap3xx@virginia.edu::c73fc737-9d1e-4dad-ba56-800ecea05c40" providerId="AD" clId="Web-{D399225B-C723-E8D7-1C5D-1163574903CC}" dt="2019-06-27T20:06:49.052" v="121"/>
          <ac:spMkLst>
            <pc:docMk/>
            <pc:sldMk cId="2411381905" sldId="383"/>
            <ac:spMk id="3" creationId="{F5A8AD4F-A956-4F5B-9379-C58CD785EEFC}"/>
          </ac:spMkLst>
        </pc:spChg>
        <pc:spChg chg="mod ord">
          <ac:chgData name="Pocinki, Allegra (ap3xx)" userId="S::ap3xx@virginia.edu::c73fc737-9d1e-4dad-ba56-800ecea05c40" providerId="AD" clId="Web-{D399225B-C723-E8D7-1C5D-1163574903CC}" dt="2019-06-27T20:06:49.052" v="121"/>
          <ac:spMkLst>
            <pc:docMk/>
            <pc:sldMk cId="2411381905" sldId="383"/>
            <ac:spMk id="4" creationId="{8968E6F7-7FC3-4190-BD45-E3789C56EA1D}"/>
          </ac:spMkLst>
        </pc:spChg>
        <pc:spChg chg="add del mod ord">
          <ac:chgData name="Pocinki, Allegra (ap3xx)" userId="S::ap3xx@virginia.edu::c73fc737-9d1e-4dad-ba56-800ecea05c40" providerId="AD" clId="Web-{D399225B-C723-E8D7-1C5D-1163574903CC}" dt="2019-06-27T20:06:49.052" v="121"/>
          <ac:spMkLst>
            <pc:docMk/>
            <pc:sldMk cId="2411381905" sldId="383"/>
            <ac:spMk id="5" creationId="{9880397E-1CE3-4D79-B0CC-5FAEDE22F116}"/>
          </ac:spMkLst>
        </pc:spChg>
        <pc:spChg chg="add del mod ord">
          <ac:chgData name="Pocinki, Allegra (ap3xx)" userId="S::ap3xx@virginia.edu::c73fc737-9d1e-4dad-ba56-800ecea05c40" providerId="AD" clId="Web-{D399225B-C723-E8D7-1C5D-1163574903CC}" dt="2019-06-27T20:06:49.052" v="121"/>
          <ac:spMkLst>
            <pc:docMk/>
            <pc:sldMk cId="2411381905" sldId="383"/>
            <ac:spMk id="6" creationId="{837B3F9E-8EE4-4964-BBB4-FD705E254508}"/>
          </ac:spMkLst>
        </pc:spChg>
      </pc:sldChg>
      <pc:sldChg chg="modSp add">
        <pc:chgData name="Pocinki, Allegra (ap3xx)" userId="S::ap3xx@virginia.edu::c73fc737-9d1e-4dad-ba56-800ecea05c40" providerId="AD" clId="Web-{D399225B-C723-E8D7-1C5D-1163574903CC}" dt="2019-06-27T20:11:04.494" v="313" actId="20577"/>
        <pc:sldMkLst>
          <pc:docMk/>
          <pc:sldMk cId="4182473149" sldId="383"/>
        </pc:sldMkLst>
        <pc:spChg chg="mod">
          <ac:chgData name="Pocinki, Allegra (ap3xx)" userId="S::ap3xx@virginia.edu::c73fc737-9d1e-4dad-ba56-800ecea05c40" providerId="AD" clId="Web-{D399225B-C723-E8D7-1C5D-1163574903CC}" dt="2019-06-27T20:11:04.494" v="313" actId="20577"/>
          <ac:spMkLst>
            <pc:docMk/>
            <pc:sldMk cId="4182473149" sldId="383"/>
            <ac:spMk id="4" creationId="{8968E6F7-7FC3-4190-BD45-E3789C56EA1D}"/>
          </ac:spMkLst>
        </pc:spChg>
      </pc:sldChg>
      <pc:sldChg chg="addSp delSp modSp add del mod modClrScheme chgLayout">
        <pc:chgData name="Pocinki, Allegra (ap3xx)" userId="S::ap3xx@virginia.edu::c73fc737-9d1e-4dad-ba56-800ecea05c40" providerId="AD" clId="Web-{D399225B-C723-E8D7-1C5D-1163574903CC}" dt="2019-06-27T20:07:13.849" v="224"/>
        <pc:sldMkLst>
          <pc:docMk/>
          <pc:sldMk cId="3088332048" sldId="384"/>
        </pc:sldMkLst>
        <pc:spChg chg="mod ord">
          <ac:chgData name="Pocinki, Allegra (ap3xx)" userId="S::ap3xx@virginia.edu::c73fc737-9d1e-4dad-ba56-800ecea05c40" providerId="AD" clId="Web-{D399225B-C723-E8D7-1C5D-1163574903CC}" dt="2019-06-27T20:04:41.552" v="26" actId="1076"/>
          <ac:spMkLst>
            <pc:docMk/>
            <pc:sldMk cId="3088332048" sldId="384"/>
            <ac:spMk id="2" creationId="{867646A7-F4F3-43B2-8005-E2E312850547}"/>
          </ac:spMkLst>
        </pc:spChg>
        <pc:spChg chg="add mod ord">
          <ac:chgData name="Pocinki, Allegra (ap3xx)" userId="S::ap3xx@virginia.edu::c73fc737-9d1e-4dad-ba56-800ecea05c40" providerId="AD" clId="Web-{D399225B-C723-E8D7-1C5D-1163574903CC}" dt="2019-06-27T20:06:58.459" v="138" actId="1076"/>
          <ac:spMkLst>
            <pc:docMk/>
            <pc:sldMk cId="3088332048" sldId="384"/>
            <ac:spMk id="3" creationId="{CD1FF66A-6D19-44B8-9E8C-11B975DBC1E2}"/>
          </ac:spMkLst>
        </pc:spChg>
        <pc:spChg chg="mod ord">
          <ac:chgData name="Pocinki, Allegra (ap3xx)" userId="S::ap3xx@virginia.edu::c73fc737-9d1e-4dad-ba56-800ecea05c40" providerId="AD" clId="Web-{D399225B-C723-E8D7-1C5D-1163574903CC}" dt="2019-06-27T20:03:48.159" v="14"/>
          <ac:spMkLst>
            <pc:docMk/>
            <pc:sldMk cId="3088332048" sldId="384"/>
            <ac:spMk id="4" creationId="{88087D2C-4CF7-4AF9-A027-160D6220332F}"/>
          </ac:spMkLst>
        </pc:spChg>
        <pc:spChg chg="del mod ord">
          <ac:chgData name="Pocinki, Allegra (ap3xx)" userId="S::ap3xx@virginia.edu::c73fc737-9d1e-4dad-ba56-800ecea05c40" providerId="AD" clId="Web-{D399225B-C723-E8D7-1C5D-1163574903CC}" dt="2019-06-27T20:04:36.175" v="25"/>
          <ac:spMkLst>
            <pc:docMk/>
            <pc:sldMk cId="3088332048" sldId="384"/>
            <ac:spMk id="5" creationId="{067A7AB4-A1CE-4401-85FB-245DEEED00A7}"/>
          </ac:spMkLst>
        </pc:spChg>
        <pc:spChg chg="mod ord">
          <ac:chgData name="Pocinki, Allegra (ap3xx)" userId="S::ap3xx@virginia.edu::c73fc737-9d1e-4dad-ba56-800ecea05c40" providerId="AD" clId="Web-{D399225B-C723-E8D7-1C5D-1163574903CC}" dt="2019-06-27T20:07:02.068" v="214" actId="20577"/>
          <ac:spMkLst>
            <pc:docMk/>
            <pc:sldMk cId="3088332048" sldId="384"/>
            <ac:spMk id="6" creationId="{2D7DDD14-38AF-455C-B5FC-A9563F604A66}"/>
          </ac:spMkLst>
        </pc:spChg>
      </pc:sldChg>
      <pc:sldChg chg="addSp delSp modSp add mod modClrScheme chgLayout">
        <pc:chgData name="Pocinki, Allegra (ap3xx)" userId="S::ap3xx@virginia.edu::c73fc737-9d1e-4dad-ba56-800ecea05c40" providerId="AD" clId="Web-{D399225B-C723-E8D7-1C5D-1163574903CC}" dt="2019-06-27T20:08:02.350" v="284"/>
        <pc:sldMkLst>
          <pc:docMk/>
          <pc:sldMk cId="3774453038" sldId="384"/>
        </pc:sldMkLst>
        <pc:spChg chg="mod ord">
          <ac:chgData name="Pocinki, Allegra (ap3xx)" userId="S::ap3xx@virginia.edu::c73fc737-9d1e-4dad-ba56-800ecea05c40" providerId="AD" clId="Web-{D399225B-C723-E8D7-1C5D-1163574903CC}" dt="2019-06-27T20:07:39.115" v="235"/>
          <ac:spMkLst>
            <pc:docMk/>
            <pc:sldMk cId="3774453038" sldId="384"/>
            <ac:spMk id="2" creationId="{867646A7-F4F3-43B2-8005-E2E312850547}"/>
          </ac:spMkLst>
        </pc:spChg>
        <pc:spChg chg="add del mod ord">
          <ac:chgData name="Pocinki, Allegra (ap3xx)" userId="S::ap3xx@virginia.edu::c73fc737-9d1e-4dad-ba56-800ecea05c40" providerId="AD" clId="Web-{D399225B-C723-E8D7-1C5D-1163574903CC}" dt="2019-06-27T20:08:02.350" v="284"/>
          <ac:spMkLst>
            <pc:docMk/>
            <pc:sldMk cId="3774453038" sldId="384"/>
            <ac:spMk id="3" creationId="{38C31A7E-98C0-42B8-9F06-7CA9B71D6986}"/>
          </ac:spMkLst>
        </pc:spChg>
        <pc:spChg chg="mod ord">
          <ac:chgData name="Pocinki, Allegra (ap3xx)" userId="S::ap3xx@virginia.edu::c73fc737-9d1e-4dad-ba56-800ecea05c40" providerId="AD" clId="Web-{D399225B-C723-E8D7-1C5D-1163574903CC}" dt="2019-06-27T20:07:39.115" v="235"/>
          <ac:spMkLst>
            <pc:docMk/>
            <pc:sldMk cId="3774453038" sldId="384"/>
            <ac:spMk id="4" creationId="{88087D2C-4CF7-4AF9-A027-160D6220332F}"/>
          </ac:spMkLst>
        </pc:spChg>
        <pc:spChg chg="mod ord">
          <ac:chgData name="Pocinki, Allegra (ap3xx)" userId="S::ap3xx@virginia.edu::c73fc737-9d1e-4dad-ba56-800ecea05c40" providerId="AD" clId="Web-{D399225B-C723-E8D7-1C5D-1163574903CC}" dt="2019-06-27T20:07:59.741" v="283" actId="14100"/>
          <ac:spMkLst>
            <pc:docMk/>
            <pc:sldMk cId="3774453038" sldId="384"/>
            <ac:spMk id="5" creationId="{067A7AB4-A1CE-4401-85FB-245DEEED00A7}"/>
          </ac:spMkLst>
        </pc:spChg>
        <pc:spChg chg="mod ord">
          <ac:chgData name="Pocinki, Allegra (ap3xx)" userId="S::ap3xx@virginia.edu::c73fc737-9d1e-4dad-ba56-800ecea05c40" providerId="AD" clId="Web-{D399225B-C723-E8D7-1C5D-1163574903CC}" dt="2019-06-27T20:07:39.115" v="235"/>
          <ac:spMkLst>
            <pc:docMk/>
            <pc:sldMk cId="3774453038" sldId="384"/>
            <ac:spMk id="6" creationId="{2D7DDD14-38AF-455C-B5FC-A9563F604A66}"/>
          </ac:spMkLst>
        </pc:spChg>
      </pc:sldChg>
      <pc:sldChg chg="addSp delSp modSp new del">
        <pc:chgData name="Pocinki, Allegra (ap3xx)" userId="S::ap3xx@virginia.edu::c73fc737-9d1e-4dad-ba56-800ecea05c40" providerId="AD" clId="Web-{D399225B-C723-E8D7-1C5D-1163574903CC}" dt="2019-06-27T20:28:23.150" v="331"/>
        <pc:sldMkLst>
          <pc:docMk/>
          <pc:sldMk cId="657124089" sldId="385"/>
        </pc:sldMkLst>
        <pc:spChg chg="add del">
          <ac:chgData name="Pocinki, Allegra (ap3xx)" userId="S::ap3xx@virginia.edu::c73fc737-9d1e-4dad-ba56-800ecea05c40" providerId="AD" clId="Web-{D399225B-C723-E8D7-1C5D-1163574903CC}" dt="2019-06-27T20:25:54.242" v="319"/>
          <ac:spMkLst>
            <pc:docMk/>
            <pc:sldMk cId="657124089" sldId="385"/>
            <ac:spMk id="4" creationId="{9F62B440-A8A3-4A00-A558-8B92A5CD6A60}"/>
          </ac:spMkLst>
        </pc:spChg>
        <pc:picChg chg="add del mod ord">
          <ac:chgData name="Pocinki, Allegra (ap3xx)" userId="S::ap3xx@virginia.edu::c73fc737-9d1e-4dad-ba56-800ecea05c40" providerId="AD" clId="Web-{D399225B-C723-E8D7-1C5D-1163574903CC}" dt="2019-06-27T20:24:48.866" v="318"/>
          <ac:picMkLst>
            <pc:docMk/>
            <pc:sldMk cId="657124089" sldId="385"/>
            <ac:picMk id="5" creationId="{C55F7C74-1EAD-4D19-BB1B-89EB818786D8}"/>
          </ac:picMkLst>
        </pc:picChg>
      </pc:sldChg>
      <pc:sldChg chg="add del">
        <pc:chgData name="Pocinki, Allegra (ap3xx)" userId="S::ap3xx@virginia.edu::c73fc737-9d1e-4dad-ba56-800ecea05c40" providerId="AD" clId="Web-{D399225B-C723-E8D7-1C5D-1163574903CC}" dt="2019-06-27T20:31:37.606" v="371"/>
        <pc:sldMkLst>
          <pc:docMk/>
          <pc:sldMk cId="763843930" sldId="385"/>
        </pc:sldMkLst>
      </pc:sldChg>
      <pc:sldChg chg="new">
        <pc:chgData name="Pocinki, Allegra (ap3xx)" userId="S::ap3xx@virginia.edu::c73fc737-9d1e-4dad-ba56-800ecea05c40" providerId="AD" clId="Web-{D399225B-C723-E8D7-1C5D-1163574903CC}" dt="2019-06-27T20:31:57.372" v="372"/>
        <pc:sldMkLst>
          <pc:docMk/>
          <pc:sldMk cId="3283506837" sldId="385"/>
        </pc:sldMkLst>
      </pc:sldChg>
      <pc:sldChg chg="add del">
        <pc:chgData name="Pocinki, Allegra (ap3xx)" userId="S::ap3xx@virginia.edu::c73fc737-9d1e-4dad-ba56-800ecea05c40" providerId="AD" clId="Web-{D399225B-C723-E8D7-1C5D-1163574903CC}" dt="2019-06-27T20:31:37.606" v="370"/>
        <pc:sldMkLst>
          <pc:docMk/>
          <pc:sldMk cId="2343786565" sldId="386"/>
        </pc:sldMkLst>
      </pc:sldChg>
      <pc:sldChg chg="add del">
        <pc:chgData name="Pocinki, Allegra (ap3xx)" userId="S::ap3xx@virginia.edu::c73fc737-9d1e-4dad-ba56-800ecea05c40" providerId="AD" clId="Web-{D399225B-C723-E8D7-1C5D-1163574903CC}" dt="2019-06-27T20:31:37.606" v="369"/>
        <pc:sldMkLst>
          <pc:docMk/>
          <pc:sldMk cId="2787586704" sldId="387"/>
        </pc:sldMkLst>
      </pc:sldChg>
      <pc:sldChg chg="add del">
        <pc:chgData name="Pocinki, Allegra (ap3xx)" userId="S::ap3xx@virginia.edu::c73fc737-9d1e-4dad-ba56-800ecea05c40" providerId="AD" clId="Web-{D399225B-C723-E8D7-1C5D-1163574903CC}" dt="2019-06-27T20:31:37.606" v="368"/>
        <pc:sldMkLst>
          <pc:docMk/>
          <pc:sldMk cId="3711912015" sldId="388"/>
        </pc:sldMkLst>
      </pc:sldChg>
      <pc:sldChg chg="add del">
        <pc:chgData name="Pocinki, Allegra (ap3xx)" userId="S::ap3xx@virginia.edu::c73fc737-9d1e-4dad-ba56-800ecea05c40" providerId="AD" clId="Web-{D399225B-C723-E8D7-1C5D-1163574903CC}" dt="2019-06-27T20:31:37.606" v="367"/>
        <pc:sldMkLst>
          <pc:docMk/>
          <pc:sldMk cId="2100220144" sldId="389"/>
        </pc:sldMkLst>
      </pc:sldChg>
      <pc:sldChg chg="add del">
        <pc:chgData name="Pocinki, Allegra (ap3xx)" userId="S::ap3xx@virginia.edu::c73fc737-9d1e-4dad-ba56-800ecea05c40" providerId="AD" clId="Web-{D399225B-C723-E8D7-1C5D-1163574903CC}" dt="2019-06-27T20:31:37.606" v="366"/>
        <pc:sldMkLst>
          <pc:docMk/>
          <pc:sldMk cId="2973604113" sldId="390"/>
        </pc:sldMkLst>
      </pc:sldChg>
      <pc:sldChg chg="add del">
        <pc:chgData name="Pocinki, Allegra (ap3xx)" userId="S::ap3xx@virginia.edu::c73fc737-9d1e-4dad-ba56-800ecea05c40" providerId="AD" clId="Web-{D399225B-C723-E8D7-1C5D-1163574903CC}" dt="2019-06-27T20:31:37.606" v="365"/>
        <pc:sldMkLst>
          <pc:docMk/>
          <pc:sldMk cId="4163427717" sldId="391"/>
        </pc:sldMkLst>
      </pc:sldChg>
      <pc:sldChg chg="add del">
        <pc:chgData name="Pocinki, Allegra (ap3xx)" userId="S::ap3xx@virginia.edu::c73fc737-9d1e-4dad-ba56-800ecea05c40" providerId="AD" clId="Web-{D399225B-C723-E8D7-1C5D-1163574903CC}" dt="2019-06-27T20:31:37.591" v="364"/>
        <pc:sldMkLst>
          <pc:docMk/>
          <pc:sldMk cId="4132665373" sldId="392"/>
        </pc:sldMkLst>
      </pc:sldChg>
      <pc:sldChg chg="add del">
        <pc:chgData name="Pocinki, Allegra (ap3xx)" userId="S::ap3xx@virginia.edu::c73fc737-9d1e-4dad-ba56-800ecea05c40" providerId="AD" clId="Web-{D399225B-C723-E8D7-1C5D-1163574903CC}" dt="2019-06-27T20:31:37.591" v="363"/>
        <pc:sldMkLst>
          <pc:docMk/>
          <pc:sldMk cId="2390194193" sldId="393"/>
        </pc:sldMkLst>
      </pc:sldChg>
      <pc:sldChg chg="add del">
        <pc:chgData name="Pocinki, Allegra (ap3xx)" userId="S::ap3xx@virginia.edu::c73fc737-9d1e-4dad-ba56-800ecea05c40" providerId="AD" clId="Web-{D399225B-C723-E8D7-1C5D-1163574903CC}" dt="2019-06-27T20:31:37.591" v="362"/>
        <pc:sldMkLst>
          <pc:docMk/>
          <pc:sldMk cId="98856478" sldId="394"/>
        </pc:sldMkLst>
      </pc:sldChg>
      <pc:sldChg chg="add del">
        <pc:chgData name="Pocinki, Allegra (ap3xx)" userId="S::ap3xx@virginia.edu::c73fc737-9d1e-4dad-ba56-800ecea05c40" providerId="AD" clId="Web-{D399225B-C723-E8D7-1C5D-1163574903CC}" dt="2019-06-27T20:31:37.591" v="361"/>
        <pc:sldMkLst>
          <pc:docMk/>
          <pc:sldMk cId="912072783" sldId="395"/>
        </pc:sldMkLst>
      </pc:sldChg>
      <pc:sldChg chg="add del">
        <pc:chgData name="Pocinki, Allegra (ap3xx)" userId="S::ap3xx@virginia.edu::c73fc737-9d1e-4dad-ba56-800ecea05c40" providerId="AD" clId="Web-{D399225B-C723-E8D7-1C5D-1163574903CC}" dt="2019-06-27T20:31:37.591" v="360"/>
        <pc:sldMkLst>
          <pc:docMk/>
          <pc:sldMk cId="2767574927" sldId="396"/>
        </pc:sldMkLst>
      </pc:sldChg>
      <pc:sldChg chg="add del">
        <pc:chgData name="Pocinki, Allegra (ap3xx)" userId="S::ap3xx@virginia.edu::c73fc737-9d1e-4dad-ba56-800ecea05c40" providerId="AD" clId="Web-{D399225B-C723-E8D7-1C5D-1163574903CC}" dt="2019-06-27T20:31:37.591" v="359"/>
        <pc:sldMkLst>
          <pc:docMk/>
          <pc:sldMk cId="2182138335" sldId="397"/>
        </pc:sldMkLst>
      </pc:sldChg>
      <pc:sldChg chg="add del">
        <pc:chgData name="Pocinki, Allegra (ap3xx)" userId="S::ap3xx@virginia.edu::c73fc737-9d1e-4dad-ba56-800ecea05c40" providerId="AD" clId="Web-{D399225B-C723-E8D7-1C5D-1163574903CC}" dt="2019-06-27T20:31:37.591" v="358"/>
        <pc:sldMkLst>
          <pc:docMk/>
          <pc:sldMk cId="444619607" sldId="398"/>
        </pc:sldMkLst>
      </pc:sldChg>
      <pc:sldChg chg="add del">
        <pc:chgData name="Pocinki, Allegra (ap3xx)" userId="S::ap3xx@virginia.edu::c73fc737-9d1e-4dad-ba56-800ecea05c40" providerId="AD" clId="Web-{D399225B-C723-E8D7-1C5D-1163574903CC}" dt="2019-06-27T20:31:37.591" v="357"/>
        <pc:sldMkLst>
          <pc:docMk/>
          <pc:sldMk cId="2915597301" sldId="399"/>
        </pc:sldMkLst>
      </pc:sldChg>
      <pc:sldChg chg="add del">
        <pc:chgData name="Pocinki, Allegra (ap3xx)" userId="S::ap3xx@virginia.edu::c73fc737-9d1e-4dad-ba56-800ecea05c40" providerId="AD" clId="Web-{D399225B-C723-E8D7-1C5D-1163574903CC}" dt="2019-06-27T20:32:26.482" v="406"/>
        <pc:sldMkLst>
          <pc:docMk/>
          <pc:sldMk cId="731766198" sldId="400"/>
        </pc:sldMkLst>
      </pc:sldChg>
      <pc:sldChg chg="add del">
        <pc:chgData name="Pocinki, Allegra (ap3xx)" userId="S::ap3xx@virginia.edu::c73fc737-9d1e-4dad-ba56-800ecea05c40" providerId="AD" clId="Web-{D399225B-C723-E8D7-1C5D-1163574903CC}" dt="2019-06-27T20:31:37.591" v="356"/>
        <pc:sldMkLst>
          <pc:docMk/>
          <pc:sldMk cId="1263527133" sldId="400"/>
        </pc:sldMkLst>
      </pc:sldChg>
      <pc:sldChg chg="add">
        <pc:chgData name="Pocinki, Allegra (ap3xx)" userId="S::ap3xx@virginia.edu::c73fc737-9d1e-4dad-ba56-800ecea05c40" providerId="AD" clId="Web-{D399225B-C723-E8D7-1C5D-1163574903CC}" dt="2019-06-27T20:32:34.279" v="407"/>
        <pc:sldMkLst>
          <pc:docMk/>
          <pc:sldMk cId="2367182584" sldId="400"/>
        </pc:sldMkLst>
      </pc:sldChg>
      <pc:sldChg chg="add">
        <pc:chgData name="Pocinki, Allegra (ap3xx)" userId="S::ap3xx@virginia.edu::c73fc737-9d1e-4dad-ba56-800ecea05c40" providerId="AD" clId="Web-{D399225B-C723-E8D7-1C5D-1163574903CC}" dt="2019-06-27T20:32:34.373" v="408"/>
        <pc:sldMkLst>
          <pc:docMk/>
          <pc:sldMk cId="1233440234" sldId="401"/>
        </pc:sldMkLst>
      </pc:sldChg>
      <pc:sldChg chg="add del">
        <pc:chgData name="Pocinki, Allegra (ap3xx)" userId="S::ap3xx@virginia.edu::c73fc737-9d1e-4dad-ba56-800ecea05c40" providerId="AD" clId="Web-{D399225B-C723-E8D7-1C5D-1163574903CC}" dt="2019-06-27T20:32:26.482" v="405"/>
        <pc:sldMkLst>
          <pc:docMk/>
          <pc:sldMk cId="1543309737" sldId="401"/>
        </pc:sldMkLst>
      </pc:sldChg>
      <pc:sldChg chg="add del">
        <pc:chgData name="Pocinki, Allegra (ap3xx)" userId="S::ap3xx@virginia.edu::c73fc737-9d1e-4dad-ba56-800ecea05c40" providerId="AD" clId="Web-{D399225B-C723-E8D7-1C5D-1163574903CC}" dt="2019-06-27T20:31:37.591" v="355"/>
        <pc:sldMkLst>
          <pc:docMk/>
          <pc:sldMk cId="1648219698" sldId="401"/>
        </pc:sldMkLst>
      </pc:sldChg>
      <pc:sldChg chg="add del">
        <pc:chgData name="Pocinki, Allegra (ap3xx)" userId="S::ap3xx@virginia.edu::c73fc737-9d1e-4dad-ba56-800ecea05c40" providerId="AD" clId="Web-{D399225B-C723-E8D7-1C5D-1163574903CC}" dt="2019-06-27T20:32:26.482" v="404"/>
        <pc:sldMkLst>
          <pc:docMk/>
          <pc:sldMk cId="2633671655" sldId="402"/>
        </pc:sldMkLst>
      </pc:sldChg>
      <pc:sldChg chg="add">
        <pc:chgData name="Pocinki, Allegra (ap3xx)" userId="S::ap3xx@virginia.edu::c73fc737-9d1e-4dad-ba56-800ecea05c40" providerId="AD" clId="Web-{D399225B-C723-E8D7-1C5D-1163574903CC}" dt="2019-06-27T20:32:34.451" v="409"/>
        <pc:sldMkLst>
          <pc:docMk/>
          <pc:sldMk cId="4137222163" sldId="402"/>
        </pc:sldMkLst>
      </pc:sldChg>
      <pc:sldChg chg="add del">
        <pc:chgData name="Pocinki, Allegra (ap3xx)" userId="S::ap3xx@virginia.edu::c73fc737-9d1e-4dad-ba56-800ecea05c40" providerId="AD" clId="Web-{D399225B-C723-E8D7-1C5D-1163574903CC}" dt="2019-06-27T20:32:26.482" v="403"/>
        <pc:sldMkLst>
          <pc:docMk/>
          <pc:sldMk cId="2083554524" sldId="403"/>
        </pc:sldMkLst>
      </pc:sldChg>
      <pc:sldChg chg="add">
        <pc:chgData name="Pocinki, Allegra (ap3xx)" userId="S::ap3xx@virginia.edu::c73fc737-9d1e-4dad-ba56-800ecea05c40" providerId="AD" clId="Web-{D399225B-C723-E8D7-1C5D-1163574903CC}" dt="2019-06-27T20:32:34.545" v="410"/>
        <pc:sldMkLst>
          <pc:docMk/>
          <pc:sldMk cId="3057752443" sldId="403"/>
        </pc:sldMkLst>
      </pc:sldChg>
      <pc:sldChg chg="add del">
        <pc:chgData name="Pocinki, Allegra (ap3xx)" userId="S::ap3xx@virginia.edu::c73fc737-9d1e-4dad-ba56-800ecea05c40" providerId="AD" clId="Web-{D399225B-C723-E8D7-1C5D-1163574903CC}" dt="2019-06-27T20:32:26.482" v="402"/>
        <pc:sldMkLst>
          <pc:docMk/>
          <pc:sldMk cId="160448688" sldId="404"/>
        </pc:sldMkLst>
      </pc:sldChg>
      <pc:sldChg chg="add">
        <pc:chgData name="Pocinki, Allegra (ap3xx)" userId="S::ap3xx@virginia.edu::c73fc737-9d1e-4dad-ba56-800ecea05c40" providerId="AD" clId="Web-{D399225B-C723-E8D7-1C5D-1163574903CC}" dt="2019-06-27T20:32:34.670" v="411"/>
        <pc:sldMkLst>
          <pc:docMk/>
          <pc:sldMk cId="2787805813" sldId="404"/>
        </pc:sldMkLst>
      </pc:sldChg>
      <pc:sldChg chg="add">
        <pc:chgData name="Pocinki, Allegra (ap3xx)" userId="S::ap3xx@virginia.edu::c73fc737-9d1e-4dad-ba56-800ecea05c40" providerId="AD" clId="Web-{D399225B-C723-E8D7-1C5D-1163574903CC}" dt="2019-06-27T20:32:34.842" v="412"/>
        <pc:sldMkLst>
          <pc:docMk/>
          <pc:sldMk cId="1525440219" sldId="405"/>
        </pc:sldMkLst>
      </pc:sldChg>
      <pc:sldChg chg="add del">
        <pc:chgData name="Pocinki, Allegra (ap3xx)" userId="S::ap3xx@virginia.edu::c73fc737-9d1e-4dad-ba56-800ecea05c40" providerId="AD" clId="Web-{D399225B-C723-E8D7-1C5D-1163574903CC}" dt="2019-06-27T20:32:26.482" v="401"/>
        <pc:sldMkLst>
          <pc:docMk/>
          <pc:sldMk cId="4099390437" sldId="405"/>
        </pc:sldMkLst>
      </pc:sldChg>
      <pc:sldChg chg="add del">
        <pc:chgData name="Pocinki, Allegra (ap3xx)" userId="S::ap3xx@virginia.edu::c73fc737-9d1e-4dad-ba56-800ecea05c40" providerId="AD" clId="Web-{D399225B-C723-E8D7-1C5D-1163574903CC}" dt="2019-06-27T20:32:26.466" v="400"/>
        <pc:sldMkLst>
          <pc:docMk/>
          <pc:sldMk cId="474834665" sldId="406"/>
        </pc:sldMkLst>
      </pc:sldChg>
      <pc:sldChg chg="add">
        <pc:chgData name="Pocinki, Allegra (ap3xx)" userId="S::ap3xx@virginia.edu::c73fc737-9d1e-4dad-ba56-800ecea05c40" providerId="AD" clId="Web-{D399225B-C723-E8D7-1C5D-1163574903CC}" dt="2019-06-27T20:32:34.998" v="413"/>
        <pc:sldMkLst>
          <pc:docMk/>
          <pc:sldMk cId="1228272505" sldId="406"/>
        </pc:sldMkLst>
      </pc:sldChg>
      <pc:sldChg chg="add">
        <pc:chgData name="Pocinki, Allegra (ap3xx)" userId="S::ap3xx@virginia.edu::c73fc737-9d1e-4dad-ba56-800ecea05c40" providerId="AD" clId="Web-{D399225B-C723-E8D7-1C5D-1163574903CC}" dt="2019-06-27T20:32:35.138" v="414"/>
        <pc:sldMkLst>
          <pc:docMk/>
          <pc:sldMk cId="1746827849" sldId="407"/>
        </pc:sldMkLst>
      </pc:sldChg>
      <pc:sldChg chg="add del">
        <pc:chgData name="Pocinki, Allegra (ap3xx)" userId="S::ap3xx@virginia.edu::c73fc737-9d1e-4dad-ba56-800ecea05c40" providerId="AD" clId="Web-{D399225B-C723-E8D7-1C5D-1163574903CC}" dt="2019-06-27T20:32:26.466" v="399"/>
        <pc:sldMkLst>
          <pc:docMk/>
          <pc:sldMk cId="2095824049" sldId="407"/>
        </pc:sldMkLst>
      </pc:sldChg>
      <pc:sldChg chg="add">
        <pc:chgData name="Pocinki, Allegra (ap3xx)" userId="S::ap3xx@virginia.edu::c73fc737-9d1e-4dad-ba56-800ecea05c40" providerId="AD" clId="Web-{D399225B-C723-E8D7-1C5D-1163574903CC}" dt="2019-06-27T20:32:35.263" v="415"/>
        <pc:sldMkLst>
          <pc:docMk/>
          <pc:sldMk cId="1895040181" sldId="408"/>
        </pc:sldMkLst>
      </pc:sldChg>
      <pc:sldChg chg="add del">
        <pc:chgData name="Pocinki, Allegra (ap3xx)" userId="S::ap3xx@virginia.edu::c73fc737-9d1e-4dad-ba56-800ecea05c40" providerId="AD" clId="Web-{D399225B-C723-E8D7-1C5D-1163574903CC}" dt="2019-06-27T20:32:26.466" v="398"/>
        <pc:sldMkLst>
          <pc:docMk/>
          <pc:sldMk cId="3254637408" sldId="408"/>
        </pc:sldMkLst>
      </pc:sldChg>
      <pc:sldChg chg="add del">
        <pc:chgData name="Pocinki, Allegra (ap3xx)" userId="S::ap3xx@virginia.edu::c73fc737-9d1e-4dad-ba56-800ecea05c40" providerId="AD" clId="Web-{D399225B-C723-E8D7-1C5D-1163574903CC}" dt="2019-06-27T20:32:26.466" v="397"/>
        <pc:sldMkLst>
          <pc:docMk/>
          <pc:sldMk cId="1308807005" sldId="409"/>
        </pc:sldMkLst>
      </pc:sldChg>
      <pc:sldChg chg="add">
        <pc:chgData name="Pocinki, Allegra (ap3xx)" userId="S::ap3xx@virginia.edu::c73fc737-9d1e-4dad-ba56-800ecea05c40" providerId="AD" clId="Web-{D399225B-C723-E8D7-1C5D-1163574903CC}" dt="2019-06-27T20:32:35.373" v="416"/>
        <pc:sldMkLst>
          <pc:docMk/>
          <pc:sldMk cId="2685855107" sldId="409"/>
        </pc:sldMkLst>
      </pc:sldChg>
      <pc:sldChg chg="add del">
        <pc:chgData name="Pocinki, Allegra (ap3xx)" userId="S::ap3xx@virginia.edu::c73fc737-9d1e-4dad-ba56-800ecea05c40" providerId="AD" clId="Web-{D399225B-C723-E8D7-1C5D-1163574903CC}" dt="2019-06-27T20:32:26.466" v="396"/>
        <pc:sldMkLst>
          <pc:docMk/>
          <pc:sldMk cId="2214042867" sldId="410"/>
        </pc:sldMkLst>
      </pc:sldChg>
      <pc:sldChg chg="add">
        <pc:chgData name="Pocinki, Allegra (ap3xx)" userId="S::ap3xx@virginia.edu::c73fc737-9d1e-4dad-ba56-800ecea05c40" providerId="AD" clId="Web-{D399225B-C723-E8D7-1C5D-1163574903CC}" dt="2019-06-27T20:32:35.467" v="417"/>
        <pc:sldMkLst>
          <pc:docMk/>
          <pc:sldMk cId="2832654251" sldId="410"/>
        </pc:sldMkLst>
      </pc:sldChg>
      <pc:sldChg chg="add">
        <pc:chgData name="Pocinki, Allegra (ap3xx)" userId="S::ap3xx@virginia.edu::c73fc737-9d1e-4dad-ba56-800ecea05c40" providerId="AD" clId="Web-{D399225B-C723-E8D7-1C5D-1163574903CC}" dt="2019-06-27T20:32:35.594" v="418"/>
        <pc:sldMkLst>
          <pc:docMk/>
          <pc:sldMk cId="2611330293" sldId="411"/>
        </pc:sldMkLst>
      </pc:sldChg>
      <pc:sldChg chg="add del">
        <pc:chgData name="Pocinki, Allegra (ap3xx)" userId="S::ap3xx@virginia.edu::c73fc737-9d1e-4dad-ba56-800ecea05c40" providerId="AD" clId="Web-{D399225B-C723-E8D7-1C5D-1163574903CC}" dt="2019-06-27T20:32:26.466" v="395"/>
        <pc:sldMkLst>
          <pc:docMk/>
          <pc:sldMk cId="4218475765" sldId="411"/>
        </pc:sldMkLst>
      </pc:sldChg>
      <pc:sldChg chg="add">
        <pc:chgData name="Pocinki, Allegra (ap3xx)" userId="S::ap3xx@virginia.edu::c73fc737-9d1e-4dad-ba56-800ecea05c40" providerId="AD" clId="Web-{D399225B-C723-E8D7-1C5D-1163574903CC}" dt="2019-06-27T20:32:35.701" v="419"/>
        <pc:sldMkLst>
          <pc:docMk/>
          <pc:sldMk cId="2528019453" sldId="412"/>
        </pc:sldMkLst>
      </pc:sldChg>
      <pc:sldChg chg="add del">
        <pc:chgData name="Pocinki, Allegra (ap3xx)" userId="S::ap3xx@virginia.edu::c73fc737-9d1e-4dad-ba56-800ecea05c40" providerId="AD" clId="Web-{D399225B-C723-E8D7-1C5D-1163574903CC}" dt="2019-06-27T20:32:26.466" v="394"/>
        <pc:sldMkLst>
          <pc:docMk/>
          <pc:sldMk cId="2717244896" sldId="412"/>
        </pc:sldMkLst>
      </pc:sldChg>
      <pc:sldChg chg="add">
        <pc:chgData name="Pocinki, Allegra (ap3xx)" userId="S::ap3xx@virginia.edu::c73fc737-9d1e-4dad-ba56-800ecea05c40" providerId="AD" clId="Web-{D399225B-C723-E8D7-1C5D-1163574903CC}" dt="2019-06-27T20:32:35.795" v="420"/>
        <pc:sldMkLst>
          <pc:docMk/>
          <pc:sldMk cId="3090820158" sldId="413"/>
        </pc:sldMkLst>
      </pc:sldChg>
      <pc:sldChg chg="add del">
        <pc:chgData name="Pocinki, Allegra (ap3xx)" userId="S::ap3xx@virginia.edu::c73fc737-9d1e-4dad-ba56-800ecea05c40" providerId="AD" clId="Web-{D399225B-C723-E8D7-1C5D-1163574903CC}" dt="2019-06-27T20:32:26.466" v="393"/>
        <pc:sldMkLst>
          <pc:docMk/>
          <pc:sldMk cId="3820271635" sldId="413"/>
        </pc:sldMkLst>
      </pc:sldChg>
      <pc:sldChg chg="add">
        <pc:chgData name="Pocinki, Allegra (ap3xx)" userId="S::ap3xx@virginia.edu::c73fc737-9d1e-4dad-ba56-800ecea05c40" providerId="AD" clId="Web-{D399225B-C723-E8D7-1C5D-1163574903CC}" dt="2019-06-27T20:32:35.908" v="421"/>
        <pc:sldMkLst>
          <pc:docMk/>
          <pc:sldMk cId="224627309" sldId="414"/>
        </pc:sldMkLst>
      </pc:sldChg>
      <pc:sldChg chg="add del">
        <pc:chgData name="Pocinki, Allegra (ap3xx)" userId="S::ap3xx@virginia.edu::c73fc737-9d1e-4dad-ba56-800ecea05c40" providerId="AD" clId="Web-{D399225B-C723-E8D7-1C5D-1163574903CC}" dt="2019-06-27T20:32:26.466" v="392"/>
        <pc:sldMkLst>
          <pc:docMk/>
          <pc:sldMk cId="398853805" sldId="414"/>
        </pc:sldMkLst>
      </pc:sldChg>
      <pc:sldChg chg="add">
        <pc:chgData name="Pocinki, Allegra (ap3xx)" userId="S::ap3xx@virginia.edu::c73fc737-9d1e-4dad-ba56-800ecea05c40" providerId="AD" clId="Web-{D399225B-C723-E8D7-1C5D-1163574903CC}" dt="2019-06-27T20:32:36.013" v="422"/>
        <pc:sldMkLst>
          <pc:docMk/>
          <pc:sldMk cId="243940305" sldId="415"/>
        </pc:sldMkLst>
      </pc:sldChg>
      <pc:sldChg chg="add del">
        <pc:chgData name="Pocinki, Allegra (ap3xx)" userId="S::ap3xx@virginia.edu::c73fc737-9d1e-4dad-ba56-800ecea05c40" providerId="AD" clId="Web-{D399225B-C723-E8D7-1C5D-1163574903CC}" dt="2019-06-27T20:32:26.466" v="391"/>
        <pc:sldMkLst>
          <pc:docMk/>
          <pc:sldMk cId="3323667680" sldId="415"/>
        </pc:sldMkLst>
      </pc:sldChg>
      <pc:sldChg chg="add">
        <pc:chgData name="Pocinki, Allegra (ap3xx)" userId="S::ap3xx@virginia.edu::c73fc737-9d1e-4dad-ba56-800ecea05c40" providerId="AD" clId="Web-{D399225B-C723-E8D7-1C5D-1163574903CC}" dt="2019-06-27T20:32:36.107" v="423"/>
        <pc:sldMkLst>
          <pc:docMk/>
          <pc:sldMk cId="2939570326" sldId="416"/>
        </pc:sldMkLst>
      </pc:sldChg>
      <pc:sldChg chg="add del">
        <pc:chgData name="Pocinki, Allegra (ap3xx)" userId="S::ap3xx@virginia.edu::c73fc737-9d1e-4dad-ba56-800ecea05c40" providerId="AD" clId="Web-{D399225B-C723-E8D7-1C5D-1163574903CC}" dt="2019-06-27T20:32:26.466" v="390"/>
        <pc:sldMkLst>
          <pc:docMk/>
          <pc:sldMk cId="3463426852" sldId="416"/>
        </pc:sldMkLst>
      </pc:sldChg>
      <pc:sldMasterChg chg="addSldLayout">
        <pc:chgData name="Pocinki, Allegra (ap3xx)" userId="S::ap3xx@virginia.edu::c73fc737-9d1e-4dad-ba56-800ecea05c40" providerId="AD" clId="Web-{D399225B-C723-E8D7-1C5D-1163574903CC}" dt="2019-06-27T20:03:16.393" v="4"/>
        <pc:sldMasterMkLst>
          <pc:docMk/>
          <pc:sldMasterMk cId="1735567757" sldId="2147483652"/>
        </pc:sldMasterMkLst>
        <pc:sldLayoutChg chg="add replId">
          <pc:chgData name="Pocinki, Allegra (ap3xx)" userId="S::ap3xx@virginia.edu::c73fc737-9d1e-4dad-ba56-800ecea05c40" providerId="AD" clId="Web-{D399225B-C723-E8D7-1C5D-1163574903CC}" dt="2019-06-27T20:03:16.393" v="4"/>
          <pc:sldLayoutMkLst>
            <pc:docMk/>
            <pc:sldMasterMk cId="1735567757" sldId="2147483652"/>
            <pc:sldLayoutMk cId="3877536068" sldId="2147483693"/>
          </pc:sldLayoutMkLst>
        </pc:sldLayoutChg>
      </pc:sldMasterChg>
      <pc:sldMasterChg chg="addSldLayout delSldLayout">
        <pc:chgData name="Pocinki, Allegra (ap3xx)" userId="S::ap3xx@virginia.edu::c73fc737-9d1e-4dad-ba56-800ecea05c40" providerId="AD" clId="Web-{D399225B-C723-E8D7-1C5D-1163574903CC}" dt="2019-06-27T20:31:37.606" v="371"/>
        <pc:sldMasterMkLst>
          <pc:docMk/>
          <pc:sldMasterMk cId="587998656" sldId="2147483664"/>
        </pc:sldMasterMkLst>
        <pc:sldLayoutChg chg="add del replId">
          <pc:chgData name="Pocinki, Allegra (ap3xx)" userId="S::ap3xx@virginia.edu::c73fc737-9d1e-4dad-ba56-800ecea05c40" providerId="AD" clId="Web-{D399225B-C723-E8D7-1C5D-1163574903CC}" dt="2019-06-27T20:31:37.606" v="371"/>
          <pc:sldLayoutMkLst>
            <pc:docMk/>
            <pc:sldMasterMk cId="587998656" sldId="2147483664"/>
            <pc:sldLayoutMk cId="3141915186" sldId="2147483694"/>
          </pc:sldLayoutMkLst>
        </pc:sldLayoutChg>
        <pc:sldLayoutChg chg="add del">
          <pc:chgData name="Pocinki, Allegra (ap3xx)" userId="S::ap3xx@virginia.edu::c73fc737-9d1e-4dad-ba56-800ecea05c40" providerId="AD" clId="Web-{D399225B-C723-E8D7-1C5D-1163574903CC}" dt="2019-06-27T20:31:37.591" v="364"/>
          <pc:sldLayoutMkLst>
            <pc:docMk/>
            <pc:sldMasterMk cId="587998656" sldId="2147483664"/>
            <pc:sldLayoutMk cId="1035920743" sldId="2147483695"/>
          </pc:sldLayoutMkLst>
        </pc:sldLayoutChg>
      </pc:sldMasterChg>
    </pc:docChg>
  </pc:docChgLst>
  <pc:docChgLst>
    <pc:chgData name="Savchyn, Kateryna (ks6pn)" userId="S::ks6pn@virginia.edu::f2b13eca-cc72-43ed-8a7d-4002d429b3ab" providerId="AD" clId="Web-{C6156C61-F725-B88B-0A04-8F2DB94E87EF}"/>
    <pc:docChg chg="addSld delSld modSld sldOrd">
      <pc:chgData name="Savchyn, Kateryna (ks6pn)" userId="S::ks6pn@virginia.edu::f2b13eca-cc72-43ed-8a7d-4002d429b3ab" providerId="AD" clId="Web-{C6156C61-F725-B88B-0A04-8F2DB94E87EF}" dt="2019-06-27T17:25:04.433" v="426"/>
      <pc:docMkLst>
        <pc:docMk/>
      </pc:docMkLst>
      <pc:sldChg chg="addSp delSp modSp">
        <pc:chgData name="Savchyn, Kateryna (ks6pn)" userId="S::ks6pn@virginia.edu::f2b13eca-cc72-43ed-8a7d-4002d429b3ab" providerId="AD" clId="Web-{C6156C61-F725-B88B-0A04-8F2DB94E87EF}" dt="2019-06-27T16:56:39.666" v="15" actId="1076"/>
        <pc:sldMkLst>
          <pc:docMk/>
          <pc:sldMk cId="695488011" sldId="287"/>
        </pc:sldMkLst>
        <pc:spChg chg="mod">
          <ac:chgData name="Savchyn, Kateryna (ks6pn)" userId="S::ks6pn@virginia.edu::f2b13eca-cc72-43ed-8a7d-4002d429b3ab" providerId="AD" clId="Web-{C6156C61-F725-B88B-0A04-8F2DB94E87EF}" dt="2019-06-27T16:56:39.666" v="15" actId="1076"/>
          <ac:spMkLst>
            <pc:docMk/>
            <pc:sldMk cId="695488011" sldId="287"/>
            <ac:spMk id="2" creationId="{CED20DE8-8258-4AE3-8EC1-F10D5C0464E0}"/>
          </ac:spMkLst>
        </pc:spChg>
        <pc:spChg chg="del">
          <ac:chgData name="Savchyn, Kateryna (ks6pn)" userId="S::ks6pn@virginia.edu::f2b13eca-cc72-43ed-8a7d-4002d429b3ab" providerId="AD" clId="Web-{C6156C61-F725-B88B-0A04-8F2DB94E87EF}" dt="2019-06-27T16:52:09.859" v="2"/>
          <ac:spMkLst>
            <pc:docMk/>
            <pc:sldMk cId="695488011" sldId="287"/>
            <ac:spMk id="3" creationId="{5B367FBC-057D-4A72-B967-46F0B80F6C40}"/>
          </ac:spMkLst>
        </pc:spChg>
        <pc:spChg chg="add del mod">
          <ac:chgData name="Savchyn, Kateryna (ks6pn)" userId="S::ks6pn@virginia.edu::f2b13eca-cc72-43ed-8a7d-4002d429b3ab" providerId="AD" clId="Web-{C6156C61-F725-B88B-0A04-8F2DB94E87EF}" dt="2019-06-27T16:52:12.297" v="3"/>
          <ac:spMkLst>
            <pc:docMk/>
            <pc:sldMk cId="695488011" sldId="287"/>
            <ac:spMk id="7" creationId="{FFF2329F-9CD6-4811-9ED5-1713332394D9}"/>
          </ac:spMkLst>
        </pc:spChg>
        <pc:picChg chg="add mod">
          <ac:chgData name="Savchyn, Kateryna (ks6pn)" userId="S::ks6pn@virginia.edu::f2b13eca-cc72-43ed-8a7d-4002d429b3ab" providerId="AD" clId="Web-{C6156C61-F725-B88B-0A04-8F2DB94E87EF}" dt="2019-06-27T16:56:35.244" v="14" actId="1076"/>
          <ac:picMkLst>
            <pc:docMk/>
            <pc:sldMk cId="695488011" sldId="287"/>
            <ac:picMk id="8" creationId="{65482E83-A075-402F-840C-366B9A250E06}"/>
          </ac:picMkLst>
        </pc:picChg>
      </pc:sldChg>
      <pc:sldChg chg="del">
        <pc:chgData name="Savchyn, Kateryna (ks6pn)" userId="S::ks6pn@virginia.edu::f2b13eca-cc72-43ed-8a7d-4002d429b3ab" providerId="AD" clId="Web-{C6156C61-F725-B88B-0A04-8F2DB94E87EF}" dt="2019-06-27T16:51:55.702" v="0"/>
        <pc:sldMkLst>
          <pc:docMk/>
          <pc:sldMk cId="368811049" sldId="289"/>
        </pc:sldMkLst>
      </pc:sldChg>
      <pc:sldChg chg="addSp delSp modSp">
        <pc:chgData name="Savchyn, Kateryna (ks6pn)" userId="S::ks6pn@virginia.edu::f2b13eca-cc72-43ed-8a7d-4002d429b3ab" providerId="AD" clId="Web-{C6156C61-F725-B88B-0A04-8F2DB94E87EF}" dt="2019-06-27T17:15:24.864" v="144" actId="1076"/>
        <pc:sldMkLst>
          <pc:docMk/>
          <pc:sldMk cId="2453471147" sldId="341"/>
        </pc:sldMkLst>
        <pc:spChg chg="add mod">
          <ac:chgData name="Savchyn, Kateryna (ks6pn)" userId="S::ks6pn@virginia.edu::f2b13eca-cc72-43ed-8a7d-4002d429b3ab" providerId="AD" clId="Web-{C6156C61-F725-B88B-0A04-8F2DB94E87EF}" dt="2019-06-27T17:13:26.704" v="112" actId="20577"/>
          <ac:spMkLst>
            <pc:docMk/>
            <pc:sldMk cId="2453471147" sldId="341"/>
            <ac:spMk id="7" creationId="{1E95EF58-4B82-47E6-B517-801541BF8651}"/>
          </ac:spMkLst>
        </pc:spChg>
        <pc:spChg chg="mod">
          <ac:chgData name="Savchyn, Kateryna (ks6pn)" userId="S::ks6pn@virginia.edu::f2b13eca-cc72-43ed-8a7d-4002d429b3ab" providerId="AD" clId="Web-{C6156C61-F725-B88B-0A04-8F2DB94E87EF}" dt="2019-06-27T17:15:15.661" v="142" actId="14100"/>
          <ac:spMkLst>
            <pc:docMk/>
            <pc:sldMk cId="2453471147" sldId="341"/>
            <ac:spMk id="8" creationId="{267A8043-465B-4266-B4ED-7E3C261A97F5}"/>
          </ac:spMkLst>
        </pc:spChg>
        <pc:spChg chg="mod">
          <ac:chgData name="Savchyn, Kateryna (ks6pn)" userId="S::ks6pn@virginia.edu::f2b13eca-cc72-43ed-8a7d-4002d429b3ab" providerId="AD" clId="Web-{C6156C61-F725-B88B-0A04-8F2DB94E87EF}" dt="2019-06-27T17:15:19.380" v="143" actId="1076"/>
          <ac:spMkLst>
            <pc:docMk/>
            <pc:sldMk cId="2453471147" sldId="341"/>
            <ac:spMk id="10" creationId="{339909DF-FC9B-480F-A377-70598263C070}"/>
          </ac:spMkLst>
        </pc:spChg>
        <pc:spChg chg="mod">
          <ac:chgData name="Savchyn, Kateryna (ks6pn)" userId="S::ks6pn@virginia.edu::f2b13eca-cc72-43ed-8a7d-4002d429b3ab" providerId="AD" clId="Web-{C6156C61-F725-B88B-0A04-8F2DB94E87EF}" dt="2019-06-27T17:15:24.864" v="144" actId="1076"/>
          <ac:spMkLst>
            <pc:docMk/>
            <pc:sldMk cId="2453471147" sldId="341"/>
            <ac:spMk id="11" creationId="{B9CA4040-E6B0-43C8-A45B-771BE701B24D}"/>
          </ac:spMkLst>
        </pc:spChg>
        <pc:spChg chg="del">
          <ac:chgData name="Savchyn, Kateryna (ks6pn)" userId="S::ks6pn@virginia.edu::f2b13eca-cc72-43ed-8a7d-4002d429b3ab" providerId="AD" clId="Web-{C6156C61-F725-B88B-0A04-8F2DB94E87EF}" dt="2019-06-27T17:07:30.706" v="31"/>
          <ac:spMkLst>
            <pc:docMk/>
            <pc:sldMk cId="2453471147" sldId="341"/>
            <ac:spMk id="20" creationId="{1AE78E14-2B4D-459B-A75D-7B7767836F33}"/>
          </ac:spMkLst>
        </pc:spChg>
        <pc:picChg chg="add mod ord">
          <ac:chgData name="Savchyn, Kateryna (ks6pn)" userId="S::ks6pn@virginia.edu::f2b13eca-cc72-43ed-8a7d-4002d429b3ab" providerId="AD" clId="Web-{C6156C61-F725-B88B-0A04-8F2DB94E87EF}" dt="2019-06-27T17:13:01.033" v="70" actId="14100"/>
          <ac:picMkLst>
            <pc:docMk/>
            <pc:sldMk cId="2453471147" sldId="341"/>
            <ac:picMk id="3" creationId="{88FF47E5-8A6E-4EF8-BDB3-BEE822302A83}"/>
          </ac:picMkLst>
        </pc:picChg>
        <pc:picChg chg="del mod modCrop">
          <ac:chgData name="Savchyn, Kateryna (ks6pn)" userId="S::ks6pn@virginia.edu::f2b13eca-cc72-43ed-8a7d-4002d429b3ab" providerId="AD" clId="Web-{C6156C61-F725-B88B-0A04-8F2DB94E87EF}" dt="2019-06-27T16:59:48.861" v="29"/>
          <ac:picMkLst>
            <pc:docMk/>
            <pc:sldMk cId="2453471147" sldId="341"/>
            <ac:picMk id="4" creationId="{012DDE60-F674-46F0-9A8B-0597091DA44C}"/>
          </ac:picMkLst>
        </pc:picChg>
      </pc:sldChg>
      <pc:sldChg chg="addSp delSp modSp">
        <pc:chgData name="Savchyn, Kateryna (ks6pn)" userId="S::ks6pn@virginia.edu::f2b13eca-cc72-43ed-8a7d-4002d429b3ab" providerId="AD" clId="Web-{C6156C61-F725-B88B-0A04-8F2DB94E87EF}" dt="2019-06-27T17:15:03.207" v="141" actId="14100"/>
        <pc:sldMkLst>
          <pc:docMk/>
          <pc:sldMk cId="3284558731" sldId="342"/>
        </pc:sldMkLst>
        <pc:spChg chg="mod">
          <ac:chgData name="Savchyn, Kateryna (ks6pn)" userId="S::ks6pn@virginia.edu::f2b13eca-cc72-43ed-8a7d-4002d429b3ab" providerId="AD" clId="Web-{C6156C61-F725-B88B-0A04-8F2DB94E87EF}" dt="2019-06-27T17:13:51.314" v="119" actId="1076"/>
          <ac:spMkLst>
            <pc:docMk/>
            <pc:sldMk cId="3284558731" sldId="342"/>
            <ac:spMk id="2" creationId="{CA968CE3-7FE1-4E27-B6F6-3376C9EFA9AB}"/>
          </ac:spMkLst>
        </pc:spChg>
        <pc:spChg chg="del">
          <ac:chgData name="Savchyn, Kateryna (ks6pn)" userId="S::ks6pn@virginia.edu::f2b13eca-cc72-43ed-8a7d-4002d429b3ab" providerId="AD" clId="Web-{C6156C61-F725-B88B-0A04-8F2DB94E87EF}" dt="2019-06-27T17:13:34.548" v="114"/>
          <ac:spMkLst>
            <pc:docMk/>
            <pc:sldMk cId="3284558731" sldId="342"/>
            <ac:spMk id="3" creationId="{91208F7F-C7F6-4A5F-B93E-7765D36C441F}"/>
          </ac:spMkLst>
        </pc:spChg>
        <pc:spChg chg="del">
          <ac:chgData name="Savchyn, Kateryna (ks6pn)" userId="S::ks6pn@virginia.edu::f2b13eca-cc72-43ed-8a7d-4002d429b3ab" providerId="AD" clId="Web-{C6156C61-F725-B88B-0A04-8F2DB94E87EF}" dt="2019-06-27T17:14:19.346" v="127"/>
          <ac:spMkLst>
            <pc:docMk/>
            <pc:sldMk cId="3284558731" sldId="342"/>
            <ac:spMk id="6" creationId="{32067558-99F6-482E-BC1F-725D2B24F858}"/>
          </ac:spMkLst>
        </pc:spChg>
        <pc:spChg chg="mod">
          <ac:chgData name="Savchyn, Kateryna (ks6pn)" userId="S::ks6pn@virginia.edu::f2b13eca-cc72-43ed-8a7d-4002d429b3ab" providerId="AD" clId="Web-{C6156C61-F725-B88B-0A04-8F2DB94E87EF}" dt="2019-06-27T17:14:44.347" v="135" actId="14100"/>
          <ac:spMkLst>
            <pc:docMk/>
            <pc:sldMk cId="3284558731" sldId="342"/>
            <ac:spMk id="7" creationId="{E91B10FD-2079-4BA3-AE27-6BD4AE198F2E}"/>
          </ac:spMkLst>
        </pc:spChg>
        <pc:spChg chg="add mod">
          <ac:chgData name="Savchyn, Kateryna (ks6pn)" userId="S::ks6pn@virginia.edu::f2b13eca-cc72-43ed-8a7d-4002d429b3ab" providerId="AD" clId="Web-{C6156C61-F725-B88B-0A04-8F2DB94E87EF}" dt="2019-06-27T17:14:27.987" v="133" actId="1076"/>
          <ac:spMkLst>
            <pc:docMk/>
            <pc:sldMk cId="3284558731" sldId="342"/>
            <ac:spMk id="8" creationId="{6B740E62-582B-4BDB-BCB5-03DEDA5C8597}"/>
          </ac:spMkLst>
        </pc:spChg>
        <pc:spChg chg="mod">
          <ac:chgData name="Savchyn, Kateryna (ks6pn)" userId="S::ks6pn@virginia.edu::f2b13eca-cc72-43ed-8a7d-4002d429b3ab" providerId="AD" clId="Web-{C6156C61-F725-B88B-0A04-8F2DB94E87EF}" dt="2019-06-27T17:14:56.051" v="139" actId="14100"/>
          <ac:spMkLst>
            <pc:docMk/>
            <pc:sldMk cId="3284558731" sldId="342"/>
            <ac:spMk id="9" creationId="{2FEA07DA-0F05-4E0D-A3AF-CF51B9629181}"/>
          </ac:spMkLst>
        </pc:spChg>
        <pc:spChg chg="mod">
          <ac:chgData name="Savchyn, Kateryna (ks6pn)" userId="S::ks6pn@virginia.edu::f2b13eca-cc72-43ed-8a7d-4002d429b3ab" providerId="AD" clId="Web-{C6156C61-F725-B88B-0A04-8F2DB94E87EF}" dt="2019-06-27T17:14:46.535" v="136" actId="14100"/>
          <ac:spMkLst>
            <pc:docMk/>
            <pc:sldMk cId="3284558731" sldId="342"/>
            <ac:spMk id="11" creationId="{4C0925B9-552B-410C-A614-552925B647BC}"/>
          </ac:spMkLst>
        </pc:spChg>
        <pc:spChg chg="mod">
          <ac:chgData name="Savchyn, Kateryna (ks6pn)" userId="S::ks6pn@virginia.edu::f2b13eca-cc72-43ed-8a7d-4002d429b3ab" providerId="AD" clId="Web-{C6156C61-F725-B88B-0A04-8F2DB94E87EF}" dt="2019-06-27T17:15:03.207" v="141" actId="14100"/>
          <ac:spMkLst>
            <pc:docMk/>
            <pc:sldMk cId="3284558731" sldId="342"/>
            <ac:spMk id="12" creationId="{C329DCD6-3B83-4C50-A542-BF6F186865B1}"/>
          </ac:spMkLst>
        </pc:spChg>
        <pc:picChg chg="mod">
          <ac:chgData name="Savchyn, Kateryna (ks6pn)" userId="S::ks6pn@virginia.edu::f2b13eca-cc72-43ed-8a7d-4002d429b3ab" providerId="AD" clId="Web-{C6156C61-F725-B88B-0A04-8F2DB94E87EF}" dt="2019-06-27T17:14:21.549" v="128" actId="14100"/>
          <ac:picMkLst>
            <pc:docMk/>
            <pc:sldMk cId="3284558731" sldId="342"/>
            <ac:picMk id="4" creationId="{71CDB6F1-30C5-4F5E-A74C-328B9A70FB19}"/>
          </ac:picMkLst>
        </pc:picChg>
      </pc:sldChg>
      <pc:sldChg chg="addSp delSp modSp add replId">
        <pc:chgData name="Savchyn, Kateryna (ks6pn)" userId="S::ks6pn@virginia.edu::f2b13eca-cc72-43ed-8a7d-4002d429b3ab" providerId="AD" clId="Web-{C6156C61-F725-B88B-0A04-8F2DB94E87EF}" dt="2019-06-27T16:57:37.856" v="25" actId="20577"/>
        <pc:sldMkLst>
          <pc:docMk/>
          <pc:sldMk cId="3933707832" sldId="370"/>
        </pc:sldMkLst>
        <pc:spChg chg="del">
          <ac:chgData name="Savchyn, Kateryna (ks6pn)" userId="S::ks6pn@virginia.edu::f2b13eca-cc72-43ed-8a7d-4002d429b3ab" providerId="AD" clId="Web-{C6156C61-F725-B88B-0A04-8F2DB94E87EF}" dt="2019-06-27T16:56:47.620" v="16"/>
          <ac:spMkLst>
            <pc:docMk/>
            <pc:sldMk cId="3933707832" sldId="370"/>
            <ac:spMk id="2" creationId="{CED20DE8-8258-4AE3-8EC1-F10D5C0464E0}"/>
          </ac:spMkLst>
        </pc:spChg>
        <pc:spChg chg="mod">
          <ac:chgData name="Savchyn, Kateryna (ks6pn)" userId="S::ks6pn@virginia.edu::f2b13eca-cc72-43ed-8a7d-4002d429b3ab" providerId="AD" clId="Web-{C6156C61-F725-B88B-0A04-8F2DB94E87EF}" dt="2019-06-27T16:57:37.856" v="25" actId="20577"/>
          <ac:spMkLst>
            <pc:docMk/>
            <pc:sldMk cId="3933707832" sldId="370"/>
            <ac:spMk id="3" creationId="{5B367FBC-057D-4A72-B967-46F0B80F6C40}"/>
          </ac:spMkLst>
        </pc:spChg>
        <pc:spChg chg="add del mod">
          <ac:chgData name="Savchyn, Kateryna (ks6pn)" userId="S::ks6pn@virginia.edu::f2b13eca-cc72-43ed-8a7d-4002d429b3ab" providerId="AD" clId="Web-{C6156C61-F725-B88B-0A04-8F2DB94E87EF}" dt="2019-06-27T16:56:50.979" v="17"/>
          <ac:spMkLst>
            <pc:docMk/>
            <pc:sldMk cId="3933707832" sldId="370"/>
            <ac:spMk id="7" creationId="{D469AD85-B125-4664-96A8-A927BCE5727E}"/>
          </ac:spMkLst>
        </pc:spChg>
      </pc:sldChg>
      <pc:sldChg chg="addSp delSp modSp add replId">
        <pc:chgData name="Savchyn, Kateryna (ks6pn)" userId="S::ks6pn@virginia.edu::f2b13eca-cc72-43ed-8a7d-4002d429b3ab" providerId="AD" clId="Web-{C6156C61-F725-B88B-0A04-8F2DB94E87EF}" dt="2019-06-27T17:24:57.573" v="425" actId="20577"/>
        <pc:sldMkLst>
          <pc:docMk/>
          <pc:sldMk cId="513822569" sldId="371"/>
        </pc:sldMkLst>
        <pc:spChg chg="mod">
          <ac:chgData name="Savchyn, Kateryna (ks6pn)" userId="S::ks6pn@virginia.edu::f2b13eca-cc72-43ed-8a7d-4002d429b3ab" providerId="AD" clId="Web-{C6156C61-F725-B88B-0A04-8F2DB94E87EF}" dt="2019-06-27T17:24:57.573" v="425" actId="20577"/>
          <ac:spMkLst>
            <pc:docMk/>
            <pc:sldMk cId="513822569" sldId="371"/>
            <ac:spMk id="7" creationId="{E91B10FD-2079-4BA3-AE27-6BD4AE198F2E}"/>
          </ac:spMkLst>
        </pc:spChg>
        <pc:spChg chg="mod">
          <ac:chgData name="Savchyn, Kateryna (ks6pn)" userId="S::ks6pn@virginia.edu::f2b13eca-cc72-43ed-8a7d-4002d429b3ab" providerId="AD" clId="Web-{C6156C61-F725-B88B-0A04-8F2DB94E87EF}" dt="2019-06-27T17:23:24.992" v="340" actId="20577"/>
          <ac:spMkLst>
            <pc:docMk/>
            <pc:sldMk cId="513822569" sldId="371"/>
            <ac:spMk id="8" creationId="{6B740E62-582B-4BDB-BCB5-03DEDA5C8597}"/>
          </ac:spMkLst>
        </pc:spChg>
        <pc:spChg chg="del mod">
          <ac:chgData name="Savchyn, Kateryna (ks6pn)" userId="S::ks6pn@virginia.edu::f2b13eca-cc72-43ed-8a7d-4002d429b3ab" providerId="AD" clId="Web-{C6156C61-F725-B88B-0A04-8F2DB94E87EF}" dt="2019-06-27T17:21:07.658" v="165"/>
          <ac:spMkLst>
            <pc:docMk/>
            <pc:sldMk cId="513822569" sldId="371"/>
            <ac:spMk id="9" creationId="{2FEA07DA-0F05-4E0D-A3AF-CF51B9629181}"/>
          </ac:spMkLst>
        </pc:spChg>
        <pc:spChg chg="del mod">
          <ac:chgData name="Savchyn, Kateryna (ks6pn)" userId="S::ks6pn@virginia.edu::f2b13eca-cc72-43ed-8a7d-4002d429b3ab" providerId="AD" clId="Web-{C6156C61-F725-B88B-0A04-8F2DB94E87EF}" dt="2019-06-27T17:21:07.658" v="164"/>
          <ac:spMkLst>
            <pc:docMk/>
            <pc:sldMk cId="513822569" sldId="371"/>
            <ac:spMk id="11" creationId="{4C0925B9-552B-410C-A614-552925B647BC}"/>
          </ac:spMkLst>
        </pc:spChg>
        <pc:spChg chg="del mod">
          <ac:chgData name="Savchyn, Kateryna (ks6pn)" userId="S::ks6pn@virginia.edu::f2b13eca-cc72-43ed-8a7d-4002d429b3ab" providerId="AD" clId="Web-{C6156C61-F725-B88B-0A04-8F2DB94E87EF}" dt="2019-06-27T17:21:07.658" v="163"/>
          <ac:spMkLst>
            <pc:docMk/>
            <pc:sldMk cId="513822569" sldId="371"/>
            <ac:spMk id="12" creationId="{C329DCD6-3B83-4C50-A542-BF6F186865B1}"/>
          </ac:spMkLst>
        </pc:spChg>
        <pc:picChg chg="add del mod">
          <ac:chgData name="Savchyn, Kateryna (ks6pn)" userId="S::ks6pn@virginia.edu::f2b13eca-cc72-43ed-8a7d-4002d429b3ab" providerId="AD" clId="Web-{C6156C61-F725-B88B-0A04-8F2DB94E87EF}" dt="2019-06-27T17:22:49.349" v="308"/>
          <ac:picMkLst>
            <pc:docMk/>
            <pc:sldMk cId="513822569" sldId="371"/>
            <ac:picMk id="3" creationId="{78D830C1-3C99-468C-90A9-0D7644A7F6F6}"/>
          </ac:picMkLst>
        </pc:picChg>
        <pc:picChg chg="del">
          <ac:chgData name="Savchyn, Kateryna (ks6pn)" userId="S::ks6pn@virginia.edu::f2b13eca-cc72-43ed-8a7d-4002d429b3ab" providerId="AD" clId="Web-{C6156C61-F725-B88B-0A04-8F2DB94E87EF}" dt="2019-06-27T17:20:29.157" v="146"/>
          <ac:picMkLst>
            <pc:docMk/>
            <pc:sldMk cId="513822569" sldId="371"/>
            <ac:picMk id="4" creationId="{71CDB6F1-30C5-4F5E-A74C-328B9A70FB19}"/>
          </ac:picMkLst>
        </pc:picChg>
        <pc:picChg chg="add mod">
          <ac:chgData name="Savchyn, Kateryna (ks6pn)" userId="S::ks6pn@virginia.edu::f2b13eca-cc72-43ed-8a7d-4002d429b3ab" providerId="AD" clId="Web-{C6156C61-F725-B88B-0A04-8F2DB94E87EF}" dt="2019-06-27T17:22:59.584" v="313" actId="1076"/>
          <ac:picMkLst>
            <pc:docMk/>
            <pc:sldMk cId="513822569" sldId="371"/>
            <ac:picMk id="10" creationId="{6D8AE820-A6BC-443E-A1A9-71C1547682B6}"/>
          </ac:picMkLst>
        </pc:picChg>
      </pc:sldChg>
      <pc:sldChg chg="modSp add ord replId">
        <pc:chgData name="Savchyn, Kateryna (ks6pn)" userId="S::ks6pn@virginia.edu::f2b13eca-cc72-43ed-8a7d-4002d429b3ab" providerId="AD" clId="Web-{C6156C61-F725-B88B-0A04-8F2DB94E87EF}" dt="2019-06-27T17:23:16.788" v="315"/>
        <pc:sldMkLst>
          <pc:docMk/>
          <pc:sldMk cId="2056366371" sldId="372"/>
        </pc:sldMkLst>
        <pc:picChg chg="mod">
          <ac:chgData name="Savchyn, Kateryna (ks6pn)" userId="S::ks6pn@virginia.edu::f2b13eca-cc72-43ed-8a7d-4002d429b3ab" providerId="AD" clId="Web-{C6156C61-F725-B88B-0A04-8F2DB94E87EF}" dt="2019-06-27T17:23:05.225" v="314" actId="14100"/>
          <ac:picMkLst>
            <pc:docMk/>
            <pc:sldMk cId="2056366371" sldId="372"/>
            <ac:picMk id="3" creationId="{78D830C1-3C99-468C-90A9-0D7644A7F6F6}"/>
          </ac:picMkLst>
        </pc:picChg>
      </pc:sldChg>
      <pc:sldChg chg="add replId">
        <pc:chgData name="Savchyn, Kateryna (ks6pn)" userId="S::ks6pn@virginia.edu::f2b13eca-cc72-43ed-8a7d-4002d429b3ab" providerId="AD" clId="Web-{C6156C61-F725-B88B-0A04-8F2DB94E87EF}" dt="2019-06-27T17:25:04.433" v="426"/>
        <pc:sldMkLst>
          <pc:docMk/>
          <pc:sldMk cId="1517677283" sldId="374"/>
        </pc:sldMkLst>
      </pc:sldChg>
    </pc:docChg>
  </pc:docChgLst>
  <pc:docChgLst>
    <pc:chgData name="Sawhney, Raghav (rs7te)" userId="S::rs7te@virginia.edu::5fd2584d-5822-4094-96f9-28484473c3bc" providerId="AD" clId="Web-{D9C23CEE-3411-F341-3490-4AFD3D5E8828}"/>
    <pc:docChg chg="modSld">
      <pc:chgData name="Sawhney, Raghav (rs7te)" userId="S::rs7te@virginia.edu::5fd2584d-5822-4094-96f9-28484473c3bc" providerId="AD" clId="Web-{D9C23CEE-3411-F341-3490-4AFD3D5E8828}" dt="2019-08-01T16:48:17.056" v="10" actId="1076"/>
      <pc:docMkLst>
        <pc:docMk/>
      </pc:docMkLst>
      <pc:sldChg chg="addSp delSp modSp">
        <pc:chgData name="Sawhney, Raghav (rs7te)" userId="S::rs7te@virginia.edu::5fd2584d-5822-4094-96f9-28484473c3bc" providerId="AD" clId="Web-{D9C23CEE-3411-F341-3490-4AFD3D5E8828}" dt="2019-08-01T16:48:17.056" v="10" actId="1076"/>
        <pc:sldMkLst>
          <pc:docMk/>
          <pc:sldMk cId="3391320626" sldId="343"/>
        </pc:sldMkLst>
        <pc:picChg chg="add mod">
          <ac:chgData name="Sawhney, Raghav (rs7te)" userId="S::rs7te@virginia.edu::5fd2584d-5822-4094-96f9-28484473c3bc" providerId="AD" clId="Web-{D9C23CEE-3411-F341-3490-4AFD3D5E8828}" dt="2019-08-01T16:48:17.056" v="10" actId="1076"/>
          <ac:picMkLst>
            <pc:docMk/>
            <pc:sldMk cId="3391320626" sldId="343"/>
            <ac:picMk id="3" creationId="{D4B00EC0-4A2C-4197-9F65-5F73CDBBFDA4}"/>
          </ac:picMkLst>
        </pc:picChg>
        <pc:picChg chg="del">
          <ac:chgData name="Sawhney, Raghav (rs7te)" userId="S::rs7te@virginia.edu::5fd2584d-5822-4094-96f9-28484473c3bc" providerId="AD" clId="Web-{D9C23CEE-3411-F341-3490-4AFD3D5E8828}" dt="2019-08-01T16:47:58.915" v="5"/>
          <ac:picMkLst>
            <pc:docMk/>
            <pc:sldMk cId="3391320626" sldId="343"/>
            <ac:picMk id="23" creationId="{3E36A17F-C5F7-4AF7-9093-6F10B96AAA5D}"/>
          </ac:picMkLst>
        </pc:picChg>
        <pc:picChg chg="del">
          <ac:chgData name="Sawhney, Raghav (rs7te)" userId="S::rs7te@virginia.edu::5fd2584d-5822-4094-96f9-28484473c3bc" providerId="AD" clId="Web-{D9C23CEE-3411-F341-3490-4AFD3D5E8828}" dt="2019-08-01T16:47:57.510" v="3"/>
          <ac:picMkLst>
            <pc:docMk/>
            <pc:sldMk cId="3391320626" sldId="343"/>
            <ac:picMk id="24" creationId="{A4828E69-B910-43AF-8F47-29AFC61BBEBF}"/>
          </ac:picMkLst>
        </pc:picChg>
        <pc:picChg chg="del">
          <ac:chgData name="Sawhney, Raghav (rs7te)" userId="S::rs7te@virginia.edu::5fd2584d-5822-4094-96f9-28484473c3bc" providerId="AD" clId="Web-{D9C23CEE-3411-F341-3490-4AFD3D5E8828}" dt="2019-08-01T16:47:55.946" v="2"/>
          <ac:picMkLst>
            <pc:docMk/>
            <pc:sldMk cId="3391320626" sldId="343"/>
            <ac:picMk id="25" creationId="{A505B3FC-13B3-4164-BAE3-223879B71923}"/>
          </ac:picMkLst>
        </pc:picChg>
        <pc:picChg chg="del">
          <ac:chgData name="Sawhney, Raghav (rs7te)" userId="S::rs7te@virginia.edu::5fd2584d-5822-4094-96f9-28484473c3bc" providerId="AD" clId="Web-{D9C23CEE-3411-F341-3490-4AFD3D5E8828}" dt="2019-08-01T16:47:58.868" v="4"/>
          <ac:picMkLst>
            <pc:docMk/>
            <pc:sldMk cId="3391320626" sldId="343"/>
            <ac:picMk id="27" creationId="{3E24B902-6D18-48C3-8615-277BFF799527}"/>
          </ac:picMkLst>
        </pc:picChg>
      </pc:sldChg>
      <pc:sldChg chg="modSp">
        <pc:chgData name="Sawhney, Raghav (rs7te)" userId="S::rs7te@virginia.edu::5fd2584d-5822-4094-96f9-28484473c3bc" providerId="AD" clId="Web-{D9C23CEE-3411-F341-3490-4AFD3D5E8828}" dt="2019-08-01T14:04:00.014" v="1" actId="1076"/>
        <pc:sldMkLst>
          <pc:docMk/>
          <pc:sldMk cId="3350208979" sldId="397"/>
        </pc:sldMkLst>
        <pc:picChg chg="mod">
          <ac:chgData name="Sawhney, Raghav (rs7te)" userId="S::rs7te@virginia.edu::5fd2584d-5822-4094-96f9-28484473c3bc" providerId="AD" clId="Web-{D9C23CEE-3411-F341-3490-4AFD3D5E8828}" dt="2019-08-01T14:04:00.014" v="1" actId="1076"/>
          <ac:picMkLst>
            <pc:docMk/>
            <pc:sldMk cId="3350208979" sldId="397"/>
            <ac:picMk id="4" creationId="{D431A1A4-4869-4AC9-9B89-4D5DF6AA8A58}"/>
          </ac:picMkLst>
        </pc:picChg>
      </pc:sldChg>
    </pc:docChg>
  </pc:docChgLst>
  <pc:docChgLst>
    <pc:chgData name="Shipp, Stephanie S. (sss5sc)" userId="S::sss5sc@virginia.edu::32ad11e2-6e98-46b4-87f4-a31b3ad2ebba" providerId="AD" clId="Web-{EFD55C5E-0FDD-CEDE-41E7-224CE6511E1C}"/>
    <pc:docChg chg="modSld">
      <pc:chgData name="Shipp, Stephanie S. (sss5sc)" userId="S::sss5sc@virginia.edu::32ad11e2-6e98-46b4-87f4-a31b3ad2ebba" providerId="AD" clId="Web-{EFD55C5E-0FDD-CEDE-41E7-224CE6511E1C}" dt="2019-06-26T17:01:12.272" v="3"/>
      <pc:docMkLst>
        <pc:docMk/>
      </pc:docMkLst>
      <pc:sldChg chg="modSp">
        <pc:chgData name="Shipp, Stephanie S. (sss5sc)" userId="S::sss5sc@virginia.edu::32ad11e2-6e98-46b4-87f4-a31b3ad2ebba" providerId="AD" clId="Web-{EFD55C5E-0FDD-CEDE-41E7-224CE6511E1C}" dt="2019-06-26T17:01:12.272" v="3"/>
        <pc:sldMkLst>
          <pc:docMk/>
          <pc:sldMk cId="1122256038" sldId="263"/>
        </pc:sldMkLst>
        <pc:graphicFrameChg chg="mod modGraphic">
          <ac:chgData name="Shipp, Stephanie S. (sss5sc)" userId="S::sss5sc@virginia.edu::32ad11e2-6e98-46b4-87f4-a31b3ad2ebba" providerId="AD" clId="Web-{EFD55C5E-0FDD-CEDE-41E7-224CE6511E1C}" dt="2019-06-26T17:01:12.272" v="3"/>
          <ac:graphicFrameMkLst>
            <pc:docMk/>
            <pc:sldMk cId="1122256038" sldId="263"/>
            <ac:graphicFrameMk id="3" creationId="{B31F24B0-C1C9-4E50-9BB9-488249A7DD10}"/>
          </ac:graphicFrameMkLst>
        </pc:graphicFrameChg>
      </pc:sldChg>
    </pc:docChg>
  </pc:docChgLst>
  <pc:docChgLst>
    <pc:chgData name="Shipp, Stephanie S. (sss5sc)" userId="S::sss5sc@virginia.edu::32ad11e2-6e98-46b4-87f4-a31b3ad2ebba" providerId="AD" clId="Web-{E0104A41-919F-6576-1191-E2289646C98A}"/>
    <pc:docChg chg="modSld">
      <pc:chgData name="Shipp, Stephanie S. (sss5sc)" userId="S::sss5sc@virginia.edu::32ad11e2-6e98-46b4-87f4-a31b3ad2ebba" providerId="AD" clId="Web-{E0104A41-919F-6576-1191-E2289646C98A}" dt="2019-07-02T08:49:49.366" v="12" actId="20577"/>
      <pc:docMkLst>
        <pc:docMk/>
      </pc:docMkLst>
      <pc:sldChg chg="modSp">
        <pc:chgData name="Shipp, Stephanie S. (sss5sc)" userId="S::sss5sc@virginia.edu::32ad11e2-6e98-46b4-87f4-a31b3ad2ebba" providerId="AD" clId="Web-{E0104A41-919F-6576-1191-E2289646C98A}" dt="2019-07-02T08:49:49.366" v="12" actId="20577"/>
        <pc:sldMkLst>
          <pc:docMk/>
          <pc:sldMk cId="1366052523" sldId="516"/>
        </pc:sldMkLst>
        <pc:spChg chg="mod">
          <ac:chgData name="Shipp, Stephanie S. (sss5sc)" userId="S::sss5sc@virginia.edu::32ad11e2-6e98-46b4-87f4-a31b3ad2ebba" providerId="AD" clId="Web-{E0104A41-919F-6576-1191-E2289646C98A}" dt="2019-07-02T08:49:49.366" v="12" actId="20577"/>
          <ac:spMkLst>
            <pc:docMk/>
            <pc:sldMk cId="1366052523" sldId="516"/>
            <ac:spMk id="5" creationId="{067A7AB4-A1CE-4401-85FB-245DEEED00A7}"/>
          </ac:spMkLst>
        </pc:spChg>
      </pc:sldChg>
    </pc:docChg>
  </pc:docChgLst>
  <pc:docChgLst>
    <pc:chgData name="Sawhney, Raghav (rs7te)" userId="S::rs7te@virginia.edu::5fd2584d-5822-4094-96f9-28484473c3bc" providerId="AD" clId="Web-{6BE5DF61-C70A-D162-1830-2D2818559850}"/>
    <pc:docChg chg="addSld modSld">
      <pc:chgData name="Sawhney, Raghav (rs7te)" userId="S::rs7te@virginia.edu::5fd2584d-5822-4094-96f9-28484473c3bc" providerId="AD" clId="Web-{6BE5DF61-C70A-D162-1830-2D2818559850}" dt="2019-06-26T16:38:16.986" v="14"/>
      <pc:docMkLst>
        <pc:docMk/>
      </pc:docMkLst>
      <pc:sldChg chg="addSp delSp modSp new mod modClrScheme chgLayout">
        <pc:chgData name="Sawhney, Raghav (rs7te)" userId="S::rs7te@virginia.edu::5fd2584d-5822-4094-96f9-28484473c3bc" providerId="AD" clId="Web-{6BE5DF61-C70A-D162-1830-2D2818559850}" dt="2019-06-26T16:37:55.924" v="10" actId="20577"/>
        <pc:sldMkLst>
          <pc:docMk/>
          <pc:sldMk cId="2096414968" sldId="344"/>
        </pc:sldMkLst>
        <pc:spChg chg="del">
          <ac:chgData name="Sawhney, Raghav (rs7te)" userId="S::rs7te@virginia.edu::5fd2584d-5822-4094-96f9-28484473c3bc" providerId="AD" clId="Web-{6BE5DF61-C70A-D162-1830-2D2818559850}" dt="2019-06-26T16:36:12.858" v="1"/>
          <ac:spMkLst>
            <pc:docMk/>
            <pc:sldMk cId="2096414968" sldId="344"/>
            <ac:spMk id="2" creationId="{CD7AB83F-F835-442B-AD2A-5B24559D4EC2}"/>
          </ac:spMkLst>
        </pc:spChg>
        <pc:spChg chg="mod ord">
          <ac:chgData name="Sawhney, Raghav (rs7te)" userId="S::rs7te@virginia.edu::5fd2584d-5822-4094-96f9-28484473c3bc" providerId="AD" clId="Web-{6BE5DF61-C70A-D162-1830-2D2818559850}" dt="2019-06-26T16:37:55.924" v="10" actId="20577"/>
          <ac:spMkLst>
            <pc:docMk/>
            <pc:sldMk cId="2096414968" sldId="344"/>
            <ac:spMk id="3" creationId="{974FDD17-AC7D-42E4-B0F1-13C494B90AFA}"/>
          </ac:spMkLst>
        </pc:spChg>
        <pc:spChg chg="mod ord">
          <ac:chgData name="Sawhney, Raghav (rs7te)" userId="S::rs7te@virginia.edu::5fd2584d-5822-4094-96f9-28484473c3bc" providerId="AD" clId="Web-{6BE5DF61-C70A-D162-1830-2D2818559850}" dt="2019-06-26T16:37:11.063" v="3" actId="1076"/>
          <ac:spMkLst>
            <pc:docMk/>
            <pc:sldMk cId="2096414968" sldId="344"/>
            <ac:spMk id="4" creationId="{8547B042-470E-4B08-B054-C04CDCDDD2A8}"/>
          </ac:spMkLst>
        </pc:spChg>
        <pc:spChg chg="mod ord">
          <ac:chgData name="Sawhney, Raghav (rs7te)" userId="S::rs7te@virginia.edu::5fd2584d-5822-4094-96f9-28484473c3bc" providerId="AD" clId="Web-{6BE5DF61-C70A-D162-1830-2D2818559850}" dt="2019-06-26T16:37:02.735" v="2"/>
          <ac:spMkLst>
            <pc:docMk/>
            <pc:sldMk cId="2096414968" sldId="344"/>
            <ac:spMk id="5" creationId="{D8F4BD3D-E3D8-41BA-A616-9ED8216DABF2}"/>
          </ac:spMkLst>
        </pc:spChg>
        <pc:spChg chg="add del mod ord">
          <ac:chgData name="Sawhney, Raghav (rs7te)" userId="S::rs7te@virginia.edu::5fd2584d-5822-4094-96f9-28484473c3bc" providerId="AD" clId="Web-{6BE5DF61-C70A-D162-1830-2D2818559850}" dt="2019-06-26T16:37:02.735" v="2"/>
          <ac:spMkLst>
            <pc:docMk/>
            <pc:sldMk cId="2096414968" sldId="344"/>
            <ac:spMk id="6" creationId="{23AAE288-0F4D-48B5-BDB6-E50EB97BA881}"/>
          </ac:spMkLst>
        </pc:spChg>
      </pc:sldChg>
      <pc:sldChg chg="delSp modSp new">
        <pc:chgData name="Sawhney, Raghav (rs7te)" userId="S::rs7te@virginia.edu::5fd2584d-5822-4094-96f9-28484473c3bc" providerId="AD" clId="Web-{6BE5DF61-C70A-D162-1830-2D2818559850}" dt="2019-06-26T16:38:16.986" v="14"/>
        <pc:sldMkLst>
          <pc:docMk/>
          <pc:sldMk cId="821662347" sldId="345"/>
        </pc:sldMkLst>
        <pc:spChg chg="del mod">
          <ac:chgData name="Sawhney, Raghav (rs7te)" userId="S::rs7te@virginia.edu::5fd2584d-5822-4094-96f9-28484473c3bc" providerId="AD" clId="Web-{6BE5DF61-C70A-D162-1830-2D2818559850}" dt="2019-06-26T16:38:16.986" v="14"/>
          <ac:spMkLst>
            <pc:docMk/>
            <pc:sldMk cId="821662347" sldId="345"/>
            <ac:spMk id="2" creationId="{44F8E291-507B-47AF-9493-37EF37A19B57}"/>
          </ac:spMkLst>
        </pc:spChg>
      </pc:sldChg>
    </pc:docChg>
  </pc:docChgLst>
  <pc:docChgLst>
    <pc:chgData name="Savchyn, Kateryna (ks6pn)" userId="S::ks6pn@virginia.edu::f2b13eca-cc72-43ed-8a7d-4002d429b3ab" providerId="AD" clId="Web-{DFE38460-9C71-EC1A-08F3-8B08532822D1}"/>
    <pc:docChg chg="addSld modSld sldOrd">
      <pc:chgData name="Savchyn, Kateryna (ks6pn)" userId="S::ks6pn@virginia.edu::f2b13eca-cc72-43ed-8a7d-4002d429b3ab" providerId="AD" clId="Web-{DFE38460-9C71-EC1A-08F3-8B08532822D1}" dt="2019-06-26T17:53:55.658" v="90" actId="1076"/>
      <pc:docMkLst>
        <pc:docMk/>
      </pc:docMkLst>
      <pc:sldChg chg="addSp modSp">
        <pc:chgData name="Savchyn, Kateryna (ks6pn)" userId="S::ks6pn@virginia.edu::f2b13eca-cc72-43ed-8a7d-4002d429b3ab" providerId="AD" clId="Web-{DFE38460-9C71-EC1A-08F3-8B08532822D1}" dt="2019-06-26T17:53:55.658" v="90" actId="1076"/>
        <pc:sldMkLst>
          <pc:docMk/>
          <pc:sldMk cId="3284558731" sldId="342"/>
        </pc:sldMkLst>
        <pc:spChg chg="add mod">
          <ac:chgData name="Savchyn, Kateryna (ks6pn)" userId="S::ks6pn@virginia.edu::f2b13eca-cc72-43ed-8a7d-4002d429b3ab" providerId="AD" clId="Web-{DFE38460-9C71-EC1A-08F3-8B08532822D1}" dt="2019-06-26T17:53:55.658" v="90" actId="1076"/>
          <ac:spMkLst>
            <pc:docMk/>
            <pc:sldMk cId="3284558731" sldId="342"/>
            <ac:spMk id="6" creationId="{32067558-99F6-482E-BC1F-725D2B24F858}"/>
          </ac:spMkLst>
        </pc:spChg>
      </pc:sldChg>
      <pc:sldChg chg="addSp modSp">
        <pc:chgData name="Savchyn, Kateryna (ks6pn)" userId="S::ks6pn@virginia.edu::f2b13eca-cc72-43ed-8a7d-4002d429b3ab" providerId="AD" clId="Web-{DFE38460-9C71-EC1A-08F3-8B08532822D1}" dt="2019-06-26T17:35:18.946" v="79" actId="20577"/>
        <pc:sldMkLst>
          <pc:docMk/>
          <pc:sldMk cId="1336845434" sldId="345"/>
        </pc:sldMkLst>
        <pc:spChg chg="mod">
          <ac:chgData name="Savchyn, Kateryna (ks6pn)" userId="S::ks6pn@virginia.edu::f2b13eca-cc72-43ed-8a7d-4002d429b3ab" providerId="AD" clId="Web-{DFE38460-9C71-EC1A-08F3-8B08532822D1}" dt="2019-06-26T17:33:39.692" v="61" actId="1076"/>
          <ac:spMkLst>
            <pc:docMk/>
            <pc:sldMk cId="1336845434" sldId="345"/>
            <ac:spMk id="2" creationId="{00000000-0000-0000-0000-000000000000}"/>
          </ac:spMkLst>
        </pc:spChg>
        <pc:spChg chg="add mod">
          <ac:chgData name="Savchyn, Kateryna (ks6pn)" userId="S::ks6pn@virginia.edu::f2b13eca-cc72-43ed-8a7d-4002d429b3ab" providerId="AD" clId="Web-{DFE38460-9C71-EC1A-08F3-8B08532822D1}" dt="2019-06-26T17:35:18.946" v="79" actId="20577"/>
          <ac:spMkLst>
            <pc:docMk/>
            <pc:sldMk cId="1336845434" sldId="345"/>
            <ac:spMk id="6" creationId="{0144D431-7CDB-464B-810D-DE11FA474DF8}"/>
          </ac:spMkLst>
        </pc:spChg>
        <pc:picChg chg="add mod">
          <ac:chgData name="Savchyn, Kateryna (ks6pn)" userId="S::ks6pn@virginia.edu::f2b13eca-cc72-43ed-8a7d-4002d429b3ab" providerId="AD" clId="Web-{DFE38460-9C71-EC1A-08F3-8B08532822D1}" dt="2019-06-26T17:34:38.397" v="66" actId="1076"/>
          <ac:picMkLst>
            <pc:docMk/>
            <pc:sldMk cId="1336845434" sldId="345"/>
            <ac:picMk id="3" creationId="{24F5A5BD-F445-49C7-B843-807B145117A5}"/>
          </ac:picMkLst>
        </pc:picChg>
        <pc:cxnChg chg="add">
          <ac:chgData name="Savchyn, Kateryna (ks6pn)" userId="S::ks6pn@virginia.edu::f2b13eca-cc72-43ed-8a7d-4002d429b3ab" providerId="AD" clId="Web-{DFE38460-9C71-EC1A-08F3-8B08532822D1}" dt="2019-06-26T17:35:06.976" v="77"/>
          <ac:cxnSpMkLst>
            <pc:docMk/>
            <pc:sldMk cId="1336845434" sldId="345"/>
            <ac:cxnSpMk id="8" creationId="{97E7F5FE-9294-4F79-A0C4-DA1BF0CF2453}"/>
          </ac:cxnSpMkLst>
        </pc:cxnChg>
      </pc:sldChg>
      <pc:sldChg chg="addSp modSp add ord replId">
        <pc:chgData name="Savchyn, Kateryna (ks6pn)" userId="S::ks6pn@virginia.edu::f2b13eca-cc72-43ed-8a7d-4002d429b3ab" providerId="AD" clId="Web-{DFE38460-9C71-EC1A-08F3-8B08532822D1}" dt="2019-06-26T17:33:16.301" v="52"/>
        <pc:sldMkLst>
          <pc:docMk/>
          <pc:sldMk cId="2143438209" sldId="352"/>
        </pc:sldMkLst>
        <pc:spChg chg="mod">
          <ac:chgData name="Savchyn, Kateryna (ks6pn)" userId="S::ks6pn@virginia.edu::f2b13eca-cc72-43ed-8a7d-4002d429b3ab" providerId="AD" clId="Web-{DFE38460-9C71-EC1A-08F3-8B08532822D1}" dt="2019-06-26T17:31:29.609" v="15" actId="20577"/>
          <ac:spMkLst>
            <pc:docMk/>
            <pc:sldMk cId="2143438209" sldId="352"/>
            <ac:spMk id="2" creationId="{00000000-0000-0000-0000-000000000000}"/>
          </ac:spMkLst>
        </pc:spChg>
        <pc:spChg chg="mod">
          <ac:chgData name="Savchyn, Kateryna (ks6pn)" userId="S::ks6pn@virginia.edu::f2b13eca-cc72-43ed-8a7d-4002d429b3ab" providerId="AD" clId="Web-{DFE38460-9C71-EC1A-08F3-8B08532822D1}" dt="2019-06-26T17:33:02.207" v="51" actId="20577"/>
          <ac:spMkLst>
            <pc:docMk/>
            <pc:sldMk cId="2143438209" sldId="352"/>
            <ac:spMk id="4" creationId="{00000000-0000-0000-0000-000000000000}"/>
          </ac:spMkLst>
        </pc:spChg>
        <pc:spChg chg="mod">
          <ac:chgData name="Savchyn, Kateryna (ks6pn)" userId="S::ks6pn@virginia.edu::f2b13eca-cc72-43ed-8a7d-4002d429b3ab" providerId="AD" clId="Web-{DFE38460-9C71-EC1A-08F3-8B08532822D1}" dt="2019-06-26T17:32:04.845" v="34" actId="1076"/>
          <ac:spMkLst>
            <pc:docMk/>
            <pc:sldMk cId="2143438209" sldId="352"/>
            <ac:spMk id="5" creationId="{00000000-0000-0000-0000-000000000000}"/>
          </ac:spMkLst>
        </pc:spChg>
        <pc:spChg chg="add mod">
          <ac:chgData name="Savchyn, Kateryna (ks6pn)" userId="S::ks6pn@virginia.edu::f2b13eca-cc72-43ed-8a7d-4002d429b3ab" providerId="AD" clId="Web-{DFE38460-9C71-EC1A-08F3-8B08532822D1}" dt="2019-06-26T17:32:30.283" v="39" actId="20577"/>
          <ac:spMkLst>
            <pc:docMk/>
            <pc:sldMk cId="2143438209" sldId="352"/>
            <ac:spMk id="7" creationId="{5ED65EBC-41D2-4CDE-81BF-2F52E67874A2}"/>
          </ac:spMkLst>
        </pc:spChg>
      </pc:sldChg>
      <pc:sldChg chg="modSp">
        <pc:chgData name="Savchyn, Kateryna (ks6pn)" userId="S::ks6pn@virginia.edu::f2b13eca-cc72-43ed-8a7d-4002d429b3ab" providerId="AD" clId="Web-{DFE38460-9C71-EC1A-08F3-8B08532822D1}" dt="2019-06-26T17:45:36.827" v="83" actId="1076"/>
        <pc:sldMkLst>
          <pc:docMk/>
          <pc:sldMk cId="16369308" sldId="364"/>
        </pc:sldMkLst>
        <pc:spChg chg="mod">
          <ac:chgData name="Savchyn, Kateryna (ks6pn)" userId="S::ks6pn@virginia.edu::f2b13eca-cc72-43ed-8a7d-4002d429b3ab" providerId="AD" clId="Web-{DFE38460-9C71-EC1A-08F3-8B08532822D1}" dt="2019-06-26T17:45:30.921" v="81" actId="14100"/>
          <ac:spMkLst>
            <pc:docMk/>
            <pc:sldMk cId="16369308" sldId="364"/>
            <ac:spMk id="3" creationId="{00000000-0000-0000-0000-000000000000}"/>
          </ac:spMkLst>
        </pc:spChg>
        <pc:spChg chg="mod">
          <ac:chgData name="Savchyn, Kateryna (ks6pn)" userId="S::ks6pn@virginia.edu::f2b13eca-cc72-43ed-8a7d-4002d429b3ab" providerId="AD" clId="Web-{DFE38460-9C71-EC1A-08F3-8B08532822D1}" dt="2019-06-26T17:45:36.827" v="83" actId="1076"/>
          <ac:spMkLst>
            <pc:docMk/>
            <pc:sldMk cId="16369308" sldId="364"/>
            <ac:spMk id="5" creationId="{BDD5942C-BE5A-6F46-89BA-7BA64A159552}"/>
          </ac:spMkLst>
        </pc:spChg>
        <pc:cxnChg chg="mod">
          <ac:chgData name="Savchyn, Kateryna (ks6pn)" userId="S::ks6pn@virginia.edu::f2b13eca-cc72-43ed-8a7d-4002d429b3ab" providerId="AD" clId="Web-{DFE38460-9C71-EC1A-08F3-8B08532822D1}" dt="2019-06-26T17:45:36.812" v="82" actId="1076"/>
          <ac:cxnSpMkLst>
            <pc:docMk/>
            <pc:sldMk cId="16369308" sldId="364"/>
            <ac:cxnSpMk id="6" creationId="{0889C51A-625F-874D-BDE9-9A7CFE47490D}"/>
          </ac:cxnSpMkLst>
        </pc:cxnChg>
      </pc:sldChg>
    </pc:docChg>
  </pc:docChgLst>
  <pc:docChgLst>
    <pc:chgData name="Fowers, Alyssa (af5ug)" userId="S::af5ug@virginia.edu::c3a37977-17ff-41a0-ad75-fd916179f175" providerId="AD" clId="Web-{E1CA5517-758B-FA1C-7EBA-215597ACC868}"/>
    <pc:docChg chg="addSld delSld">
      <pc:chgData name="Fowers, Alyssa (af5ug)" userId="S::af5ug@virginia.edu::c3a37977-17ff-41a0-ad75-fd916179f175" providerId="AD" clId="Web-{E1CA5517-758B-FA1C-7EBA-215597ACC868}" dt="2019-06-03T15:08:30.911" v="1"/>
      <pc:docMkLst>
        <pc:docMk/>
      </pc:docMkLst>
    </pc:docChg>
  </pc:docChgLst>
  <pc:docChgLst>
    <pc:chgData name="Pocinki, Allegra (ap3xx)" userId="S::ap3xx@virginia.edu::c73fc737-9d1e-4dad-ba56-800ecea05c40" providerId="AD" clId="Web-{E83A84DA-F451-D378-7AC5-CFF6684F520A}"/>
    <pc:docChg chg="delSld modSld sldOrd">
      <pc:chgData name="Pocinki, Allegra (ap3xx)" userId="S::ap3xx@virginia.edu::c73fc737-9d1e-4dad-ba56-800ecea05c40" providerId="AD" clId="Web-{E83A84DA-F451-D378-7AC5-CFF6684F520A}" dt="2019-06-28T13:16:48.114" v="106" actId="1076"/>
      <pc:docMkLst>
        <pc:docMk/>
      </pc:docMkLst>
      <pc:sldChg chg="modSp">
        <pc:chgData name="Pocinki, Allegra (ap3xx)" userId="S::ap3xx@virginia.edu::c73fc737-9d1e-4dad-ba56-800ecea05c40" providerId="AD" clId="Web-{E83A84DA-F451-D378-7AC5-CFF6684F520A}" dt="2019-06-28T13:10:23.351" v="6" actId="14100"/>
        <pc:sldMkLst>
          <pc:docMk/>
          <pc:sldMk cId="484255199" sldId="459"/>
        </pc:sldMkLst>
        <pc:spChg chg="mod">
          <ac:chgData name="Pocinki, Allegra (ap3xx)" userId="S::ap3xx@virginia.edu::c73fc737-9d1e-4dad-ba56-800ecea05c40" providerId="AD" clId="Web-{E83A84DA-F451-D378-7AC5-CFF6684F520A}" dt="2019-06-28T13:10:23.351" v="6" actId="14100"/>
          <ac:spMkLst>
            <pc:docMk/>
            <pc:sldMk cId="484255199" sldId="459"/>
            <ac:spMk id="2" creationId="{867646A7-F4F3-43B2-8005-E2E312850547}"/>
          </ac:spMkLst>
        </pc:spChg>
      </pc:sldChg>
      <pc:sldChg chg="modSp">
        <pc:chgData name="Pocinki, Allegra (ap3xx)" userId="S::ap3xx@virginia.edu::c73fc737-9d1e-4dad-ba56-800ecea05c40" providerId="AD" clId="Web-{E83A84DA-F451-D378-7AC5-CFF6684F520A}" dt="2019-06-28T13:11:06.462" v="9" actId="1076"/>
        <pc:sldMkLst>
          <pc:docMk/>
          <pc:sldMk cId="3769377821" sldId="463"/>
        </pc:sldMkLst>
        <pc:spChg chg="mod">
          <ac:chgData name="Pocinki, Allegra (ap3xx)" userId="S::ap3xx@virginia.edu::c73fc737-9d1e-4dad-ba56-800ecea05c40" providerId="AD" clId="Web-{E83A84DA-F451-D378-7AC5-CFF6684F520A}" dt="2019-06-28T13:11:01.274" v="8" actId="1076"/>
          <ac:spMkLst>
            <pc:docMk/>
            <pc:sldMk cId="3769377821" sldId="463"/>
            <ac:spMk id="2" creationId="{BD503184-8407-4A23-8781-CC4821ACB04B}"/>
          </ac:spMkLst>
        </pc:spChg>
        <pc:spChg chg="mod">
          <ac:chgData name="Pocinki, Allegra (ap3xx)" userId="S::ap3xx@virginia.edu::c73fc737-9d1e-4dad-ba56-800ecea05c40" providerId="AD" clId="Web-{E83A84DA-F451-D378-7AC5-CFF6684F520A}" dt="2019-06-28T13:11:06.462" v="9" actId="1076"/>
          <ac:spMkLst>
            <pc:docMk/>
            <pc:sldMk cId="3769377821" sldId="463"/>
            <ac:spMk id="4" creationId="{BF2DB15A-3D7D-433F-8B8F-4FB8121E6EBC}"/>
          </ac:spMkLst>
        </pc:spChg>
      </pc:sldChg>
      <pc:sldChg chg="modSp">
        <pc:chgData name="Pocinki, Allegra (ap3xx)" userId="S::ap3xx@virginia.edu::c73fc737-9d1e-4dad-ba56-800ecea05c40" providerId="AD" clId="Web-{E83A84DA-F451-D378-7AC5-CFF6684F520A}" dt="2019-06-28T13:11:43.291" v="15" actId="1076"/>
        <pc:sldMkLst>
          <pc:docMk/>
          <pc:sldMk cId="2347533150" sldId="465"/>
        </pc:sldMkLst>
        <pc:spChg chg="mod">
          <ac:chgData name="Pocinki, Allegra (ap3xx)" userId="S::ap3xx@virginia.edu::c73fc737-9d1e-4dad-ba56-800ecea05c40" providerId="AD" clId="Web-{E83A84DA-F451-D378-7AC5-CFF6684F520A}" dt="2019-06-28T13:11:43.181" v="14" actId="1076"/>
          <ac:spMkLst>
            <pc:docMk/>
            <pc:sldMk cId="2347533150" sldId="465"/>
            <ac:spMk id="2" creationId="{FD8E0866-3855-440A-989B-E33E31C3A101}"/>
          </ac:spMkLst>
        </pc:spChg>
        <pc:spChg chg="mod">
          <ac:chgData name="Pocinki, Allegra (ap3xx)" userId="S::ap3xx@virginia.edu::c73fc737-9d1e-4dad-ba56-800ecea05c40" providerId="AD" clId="Web-{E83A84DA-F451-D378-7AC5-CFF6684F520A}" dt="2019-06-28T13:11:43.291" v="15" actId="1076"/>
          <ac:spMkLst>
            <pc:docMk/>
            <pc:sldMk cId="2347533150" sldId="465"/>
            <ac:spMk id="4" creationId="{30DCF88F-19EE-48CF-8941-4846B46FDEB5}"/>
          </ac:spMkLst>
        </pc:spChg>
      </pc:sldChg>
      <pc:sldChg chg="modSp">
        <pc:chgData name="Pocinki, Allegra (ap3xx)" userId="S::ap3xx@virginia.edu::c73fc737-9d1e-4dad-ba56-800ecea05c40" providerId="AD" clId="Web-{E83A84DA-F451-D378-7AC5-CFF6684F520A}" dt="2019-06-28T13:12:07.901" v="18" actId="20577"/>
        <pc:sldMkLst>
          <pc:docMk/>
          <pc:sldMk cId="888647081" sldId="466"/>
        </pc:sldMkLst>
        <pc:spChg chg="mod">
          <ac:chgData name="Pocinki, Allegra (ap3xx)" userId="S::ap3xx@virginia.edu::c73fc737-9d1e-4dad-ba56-800ecea05c40" providerId="AD" clId="Web-{E83A84DA-F451-D378-7AC5-CFF6684F520A}" dt="2019-06-28T13:12:07.901" v="18" actId="20577"/>
          <ac:spMkLst>
            <pc:docMk/>
            <pc:sldMk cId="888647081" sldId="466"/>
            <ac:spMk id="5" creationId="{E706C73A-3106-48B6-9C65-ED36E5273F3F}"/>
          </ac:spMkLst>
        </pc:spChg>
      </pc:sldChg>
      <pc:sldChg chg="modSp">
        <pc:chgData name="Pocinki, Allegra (ap3xx)" userId="S::ap3xx@virginia.edu::c73fc737-9d1e-4dad-ba56-800ecea05c40" providerId="AD" clId="Web-{E83A84DA-F451-D378-7AC5-CFF6684F520A}" dt="2019-06-28T13:16:04.815" v="86" actId="1076"/>
        <pc:sldMkLst>
          <pc:docMk/>
          <pc:sldMk cId="2786534667" sldId="472"/>
        </pc:sldMkLst>
        <pc:spChg chg="mod">
          <ac:chgData name="Pocinki, Allegra (ap3xx)" userId="S::ap3xx@virginia.edu::c73fc737-9d1e-4dad-ba56-800ecea05c40" providerId="AD" clId="Web-{E83A84DA-F451-D378-7AC5-CFF6684F520A}" dt="2019-06-28T13:16:04.815" v="86" actId="1076"/>
          <ac:spMkLst>
            <pc:docMk/>
            <pc:sldMk cId="2786534667" sldId="472"/>
            <ac:spMk id="6" creationId="{E39E0A0C-2322-4E00-B7DE-1129C46B7BDF}"/>
          </ac:spMkLst>
        </pc:spChg>
        <pc:spChg chg="mod">
          <ac:chgData name="Pocinki, Allegra (ap3xx)" userId="S::ap3xx@virginia.edu::c73fc737-9d1e-4dad-ba56-800ecea05c40" providerId="AD" clId="Web-{E83A84DA-F451-D378-7AC5-CFF6684F520A}" dt="2019-06-28T13:16:02.331" v="85" actId="1076"/>
          <ac:spMkLst>
            <pc:docMk/>
            <pc:sldMk cId="2786534667" sldId="472"/>
            <ac:spMk id="7" creationId="{2D8EDA6C-3D1B-46D7-BC9A-5349EAA67400}"/>
          </ac:spMkLst>
        </pc:spChg>
      </pc:sldChg>
      <pc:sldChg chg="del">
        <pc:chgData name="Pocinki, Allegra (ap3xx)" userId="S::ap3xx@virginia.edu::c73fc737-9d1e-4dad-ba56-800ecea05c40" providerId="AD" clId="Web-{E83A84DA-F451-D378-7AC5-CFF6684F520A}" dt="2019-06-28T13:16:16.456" v="88"/>
        <pc:sldMkLst>
          <pc:docMk/>
          <pc:sldMk cId="4029468879" sldId="473"/>
        </pc:sldMkLst>
      </pc:sldChg>
      <pc:sldChg chg="mod modShow">
        <pc:chgData name="Pocinki, Allegra (ap3xx)" userId="S::ap3xx@virginia.edu::c73fc737-9d1e-4dad-ba56-800ecea05c40" providerId="AD" clId="Web-{E83A84DA-F451-D378-7AC5-CFF6684F520A}" dt="2019-06-28T13:16:13.691" v="87"/>
        <pc:sldMkLst>
          <pc:docMk/>
          <pc:sldMk cId="1786932516" sldId="474"/>
        </pc:sldMkLst>
      </pc:sldChg>
      <pc:sldChg chg="modSp ord">
        <pc:chgData name="Pocinki, Allegra (ap3xx)" userId="S::ap3xx@virginia.edu::c73fc737-9d1e-4dad-ba56-800ecea05c40" providerId="AD" clId="Web-{E83A84DA-F451-D378-7AC5-CFF6684F520A}" dt="2019-06-28T13:16:48.114" v="106" actId="1076"/>
        <pc:sldMkLst>
          <pc:docMk/>
          <pc:sldMk cId="3263967728" sldId="475"/>
        </pc:sldMkLst>
        <pc:spChg chg="mod">
          <ac:chgData name="Pocinki, Allegra (ap3xx)" userId="S::ap3xx@virginia.edu::c73fc737-9d1e-4dad-ba56-800ecea05c40" providerId="AD" clId="Web-{E83A84DA-F451-D378-7AC5-CFF6684F520A}" dt="2019-06-28T13:16:43.255" v="105" actId="20577"/>
          <ac:spMkLst>
            <pc:docMk/>
            <pc:sldMk cId="3263967728" sldId="475"/>
            <ac:spMk id="2" creationId="{207DFFC5-858A-4FD9-A965-038A0EE242A0}"/>
          </ac:spMkLst>
        </pc:spChg>
        <pc:spChg chg="mod">
          <ac:chgData name="Pocinki, Allegra (ap3xx)" userId="S::ap3xx@virginia.edu::c73fc737-9d1e-4dad-ba56-800ecea05c40" providerId="AD" clId="Web-{E83A84DA-F451-D378-7AC5-CFF6684F520A}" dt="2019-06-28T13:16:48.114" v="106" actId="1076"/>
          <ac:spMkLst>
            <pc:docMk/>
            <pc:sldMk cId="3263967728" sldId="475"/>
            <ac:spMk id="7" creationId="{78D74396-21D4-4FF5-9131-92E6D32EBCE8}"/>
          </ac:spMkLst>
        </pc:spChg>
      </pc:sldChg>
      <pc:sldChg chg="delSp modSp">
        <pc:chgData name="Pocinki, Allegra (ap3xx)" userId="S::ap3xx@virginia.edu::c73fc737-9d1e-4dad-ba56-800ecea05c40" providerId="AD" clId="Web-{E83A84DA-F451-D378-7AC5-CFF6684F520A}" dt="2019-06-28T13:14:18.343" v="42" actId="20577"/>
        <pc:sldMkLst>
          <pc:docMk/>
          <pc:sldMk cId="3346819731" sldId="521"/>
        </pc:sldMkLst>
        <pc:spChg chg="mod">
          <ac:chgData name="Pocinki, Allegra (ap3xx)" userId="S::ap3xx@virginia.edu::c73fc737-9d1e-4dad-ba56-800ecea05c40" providerId="AD" clId="Web-{E83A84DA-F451-D378-7AC5-CFF6684F520A}" dt="2019-06-28T13:13:58.202" v="40" actId="1076"/>
          <ac:spMkLst>
            <pc:docMk/>
            <pc:sldMk cId="3346819731" sldId="521"/>
            <ac:spMk id="9" creationId="{8ABBB20C-D5F4-4620-9771-C634536AE8C9}"/>
          </ac:spMkLst>
        </pc:spChg>
        <pc:spChg chg="mod">
          <ac:chgData name="Pocinki, Allegra (ap3xx)" userId="S::ap3xx@virginia.edu::c73fc737-9d1e-4dad-ba56-800ecea05c40" providerId="AD" clId="Web-{E83A84DA-F451-D378-7AC5-CFF6684F520A}" dt="2019-06-28T13:14:18.343" v="42" actId="20577"/>
          <ac:spMkLst>
            <pc:docMk/>
            <pc:sldMk cId="3346819731" sldId="521"/>
            <ac:spMk id="13" creationId="{277D7FE2-5500-49B0-962A-073D5D4D2A17}"/>
          </ac:spMkLst>
        </pc:spChg>
        <pc:spChg chg="del">
          <ac:chgData name="Pocinki, Allegra (ap3xx)" userId="S::ap3xx@virginia.edu::c73fc737-9d1e-4dad-ba56-800ecea05c40" providerId="AD" clId="Web-{E83A84DA-F451-D378-7AC5-CFF6684F520A}" dt="2019-06-28T13:12:40.887" v="19"/>
          <ac:spMkLst>
            <pc:docMk/>
            <pc:sldMk cId="3346819731" sldId="521"/>
            <ac:spMk id="17" creationId="{A410DF1F-1194-483B-A2B9-86FCF3DB261C}"/>
          </ac:spMkLst>
        </pc:spChg>
        <pc:picChg chg="del">
          <ac:chgData name="Pocinki, Allegra (ap3xx)" userId="S::ap3xx@virginia.edu::c73fc737-9d1e-4dad-ba56-800ecea05c40" providerId="AD" clId="Web-{E83A84DA-F451-D378-7AC5-CFF6684F520A}" dt="2019-06-28T13:12:40.887" v="20"/>
          <ac:picMkLst>
            <pc:docMk/>
            <pc:sldMk cId="3346819731" sldId="521"/>
            <ac:picMk id="15" creationId="{7BDE6C55-4176-47A3-B3A4-B95E1ECC1CE1}"/>
          </ac:picMkLst>
        </pc:picChg>
      </pc:sldChg>
      <pc:sldChg chg="modSp">
        <pc:chgData name="Pocinki, Allegra (ap3xx)" userId="S::ap3xx@virginia.edu::c73fc737-9d1e-4dad-ba56-800ecea05c40" providerId="AD" clId="Web-{E83A84DA-F451-D378-7AC5-CFF6684F520A}" dt="2019-06-28T13:15:40.236" v="82" actId="1076"/>
        <pc:sldMkLst>
          <pc:docMk/>
          <pc:sldMk cId="559769195" sldId="522"/>
        </pc:sldMkLst>
        <pc:graphicFrameChg chg="mod modGraphic">
          <ac:chgData name="Pocinki, Allegra (ap3xx)" userId="S::ap3xx@virginia.edu::c73fc737-9d1e-4dad-ba56-800ecea05c40" providerId="AD" clId="Web-{E83A84DA-F451-D378-7AC5-CFF6684F520A}" dt="2019-06-28T13:15:40.236" v="82" actId="1076"/>
          <ac:graphicFrameMkLst>
            <pc:docMk/>
            <pc:sldMk cId="559769195" sldId="522"/>
            <ac:graphicFrameMk id="3" creationId="{D2AF0DAB-D564-4E99-B389-017BC0DDA0E9}"/>
          </ac:graphicFrameMkLst>
        </pc:graphicFrameChg>
      </pc:sldChg>
    </pc:docChg>
  </pc:docChgLst>
  <pc:docChgLst>
    <pc:chgData name="Korkmaz, Gizem (gk8yj)" userId="S::gk8yj@virginia.edu::a3021717-695e-41c9-8d4c-e599a2aec0eb" providerId="AD" clId="Web-{BDCCFF8A-158D-F431-5261-0F937174FFB9}"/>
    <pc:docChg chg="delSld modSld">
      <pc:chgData name="Korkmaz, Gizem (gk8yj)" userId="S::gk8yj@virginia.edu::a3021717-695e-41c9-8d4c-e599a2aec0eb" providerId="AD" clId="Web-{BDCCFF8A-158D-F431-5261-0F937174FFB9}" dt="2019-06-21T18:41:12.880" v="1"/>
      <pc:docMkLst>
        <pc:docMk/>
      </pc:docMkLst>
      <pc:sldChg chg="addSp delSp modSp del">
        <pc:chgData name="Korkmaz, Gizem (gk8yj)" userId="S::gk8yj@virginia.edu::a3021717-695e-41c9-8d4c-e599a2aec0eb" providerId="AD" clId="Web-{BDCCFF8A-158D-F431-5261-0F937174FFB9}" dt="2019-06-21T18:41:12.880" v="1"/>
        <pc:sldMkLst>
          <pc:docMk/>
          <pc:sldMk cId="1605604123" sldId="269"/>
        </pc:sldMkLst>
        <pc:spChg chg="add mod">
          <ac:chgData name="Korkmaz, Gizem (gk8yj)" userId="S::gk8yj@virginia.edu::a3021717-695e-41c9-8d4c-e599a2aec0eb" providerId="AD" clId="Web-{BDCCFF8A-158D-F431-5261-0F937174FFB9}" dt="2019-06-21T18:41:03.552" v="0"/>
          <ac:spMkLst>
            <pc:docMk/>
            <pc:sldMk cId="1605604123" sldId="269"/>
            <ac:spMk id="5" creationId="{6277614B-6C02-4072-BFCC-1D55D0E385EE}"/>
          </ac:spMkLst>
        </pc:spChg>
        <pc:graphicFrameChg chg="del">
          <ac:chgData name="Korkmaz, Gizem (gk8yj)" userId="S::gk8yj@virginia.edu::a3021717-695e-41c9-8d4c-e599a2aec0eb" providerId="AD" clId="Web-{BDCCFF8A-158D-F431-5261-0F937174FFB9}" dt="2019-06-21T18:41:03.552" v="0"/>
          <ac:graphicFrameMkLst>
            <pc:docMk/>
            <pc:sldMk cId="1605604123" sldId="269"/>
            <ac:graphicFrameMk id="3" creationId="{CF91F411-97B5-8545-B111-899BF8768F4D}"/>
          </ac:graphicFrameMkLst>
        </pc:graphicFrameChg>
      </pc:sldChg>
    </pc:docChg>
  </pc:docChgLst>
  <pc:docChgLst>
    <pc:chgData name="Shipp, Stephanie S. (sss5sc)" userId="S::sss5sc@virginia.edu::32ad11e2-6e98-46b4-87f4-a31b3ad2ebba" providerId="AD" clId="Web-{929E8488-9210-9E46-0F3C-0A5C07CFA8D8}"/>
    <pc:docChg chg="addSld delSld modSld sldOrd">
      <pc:chgData name="Shipp, Stephanie S. (sss5sc)" userId="S::sss5sc@virginia.edu::32ad11e2-6e98-46b4-87f4-a31b3ad2ebba" providerId="AD" clId="Web-{929E8488-9210-9E46-0F3C-0A5C07CFA8D8}" dt="2019-06-28T10:24:54.765" v="760" actId="14100"/>
      <pc:docMkLst>
        <pc:docMk/>
      </pc:docMkLst>
      <pc:sldChg chg="modSp">
        <pc:chgData name="Shipp, Stephanie S. (sss5sc)" userId="S::sss5sc@virginia.edu::32ad11e2-6e98-46b4-87f4-a31b3ad2ebba" providerId="AD" clId="Web-{929E8488-9210-9E46-0F3C-0A5C07CFA8D8}" dt="2019-06-28T08:59:22.865" v="374" actId="20577"/>
        <pc:sldMkLst>
          <pc:docMk/>
          <pc:sldMk cId="1958547391" sldId="460"/>
        </pc:sldMkLst>
        <pc:spChg chg="mod">
          <ac:chgData name="Shipp, Stephanie S. (sss5sc)" userId="S::sss5sc@virginia.edu::32ad11e2-6e98-46b4-87f4-a31b3ad2ebba" providerId="AD" clId="Web-{929E8488-9210-9E46-0F3C-0A5C07CFA8D8}" dt="2019-06-28T08:59:22.865" v="374" actId="20577"/>
          <ac:spMkLst>
            <pc:docMk/>
            <pc:sldMk cId="1958547391" sldId="460"/>
            <ac:spMk id="2" creationId="{0288A83C-A797-475E-BF5F-90DF16CBAC70}"/>
          </ac:spMkLst>
        </pc:spChg>
        <pc:spChg chg="mod">
          <ac:chgData name="Shipp, Stephanie S. (sss5sc)" userId="S::sss5sc@virginia.edu::32ad11e2-6e98-46b4-87f4-a31b3ad2ebba" providerId="AD" clId="Web-{929E8488-9210-9E46-0F3C-0A5C07CFA8D8}" dt="2019-06-28T08:51:29.329" v="318" actId="20577"/>
          <ac:spMkLst>
            <pc:docMk/>
            <pc:sldMk cId="1958547391" sldId="460"/>
            <ac:spMk id="4" creationId="{7987E568-3EAA-4415-9286-FF9822A8185D}"/>
          </ac:spMkLst>
        </pc:spChg>
      </pc:sldChg>
      <pc:sldChg chg="addSp modSp del">
        <pc:chgData name="Shipp, Stephanie S. (sss5sc)" userId="S::sss5sc@virginia.edu::32ad11e2-6e98-46b4-87f4-a31b3ad2ebba" providerId="AD" clId="Web-{929E8488-9210-9E46-0F3C-0A5C07CFA8D8}" dt="2019-06-28T09:18:57.835" v="687"/>
        <pc:sldMkLst>
          <pc:docMk/>
          <pc:sldMk cId="126629788" sldId="461"/>
        </pc:sldMkLst>
        <pc:spChg chg="mod">
          <ac:chgData name="Shipp, Stephanie S. (sss5sc)" userId="S::sss5sc@virginia.edu::32ad11e2-6e98-46b4-87f4-a31b3ad2ebba" providerId="AD" clId="Web-{929E8488-9210-9E46-0F3C-0A5C07CFA8D8}" dt="2019-06-28T09:13:15.347" v="676" actId="20577"/>
          <ac:spMkLst>
            <pc:docMk/>
            <pc:sldMk cId="126629788" sldId="461"/>
            <ac:spMk id="3" creationId="{F5A8AD4F-A956-4F5B-9379-C58CD785EEFC}"/>
          </ac:spMkLst>
        </pc:spChg>
        <pc:spChg chg="mod">
          <ac:chgData name="Shipp, Stephanie S. (sss5sc)" userId="S::sss5sc@virginia.edu::32ad11e2-6e98-46b4-87f4-a31b3ad2ebba" providerId="AD" clId="Web-{929E8488-9210-9E46-0F3C-0A5C07CFA8D8}" dt="2019-06-28T08:52:03.688" v="324" actId="14100"/>
          <ac:spMkLst>
            <pc:docMk/>
            <pc:sldMk cId="126629788" sldId="461"/>
            <ac:spMk id="4" creationId="{8968E6F7-7FC3-4190-BD45-E3789C56EA1D}"/>
          </ac:spMkLst>
        </pc:spChg>
        <pc:spChg chg="add mod">
          <ac:chgData name="Shipp, Stephanie S. (sss5sc)" userId="S::sss5sc@virginia.edu::32ad11e2-6e98-46b4-87f4-a31b3ad2ebba" providerId="AD" clId="Web-{929E8488-9210-9E46-0F3C-0A5C07CFA8D8}" dt="2019-06-28T08:53:13.361" v="340" actId="14100"/>
          <ac:spMkLst>
            <pc:docMk/>
            <pc:sldMk cId="126629788" sldId="461"/>
            <ac:spMk id="5" creationId="{F0304FE3-581D-413B-8B1A-4A84393B6F94}"/>
          </ac:spMkLst>
        </pc:spChg>
        <pc:picChg chg="mod">
          <ac:chgData name="Shipp, Stephanie S. (sss5sc)" userId="S::sss5sc@virginia.edu::32ad11e2-6e98-46b4-87f4-a31b3ad2ebba" providerId="AD" clId="Web-{929E8488-9210-9E46-0F3C-0A5C07CFA8D8}" dt="2019-06-28T08:52:20.376" v="327" actId="1076"/>
          <ac:picMkLst>
            <pc:docMk/>
            <pc:sldMk cId="126629788" sldId="461"/>
            <ac:picMk id="2" creationId="{90385404-1B33-4B40-A880-AA1F6AFB621F}"/>
          </ac:picMkLst>
        </pc:picChg>
      </pc:sldChg>
      <pc:sldChg chg="modSp">
        <pc:chgData name="Shipp, Stephanie S. (sss5sc)" userId="S::sss5sc@virginia.edu::32ad11e2-6e98-46b4-87f4-a31b3ad2ebba" providerId="AD" clId="Web-{929E8488-9210-9E46-0F3C-0A5C07CFA8D8}" dt="2019-06-28T08:59:09.224" v="372" actId="20577"/>
        <pc:sldMkLst>
          <pc:docMk/>
          <pc:sldMk cId="1556872531" sldId="462"/>
        </pc:sldMkLst>
        <pc:spChg chg="mod">
          <ac:chgData name="Shipp, Stephanie S. (sss5sc)" userId="S::sss5sc@virginia.edu::32ad11e2-6e98-46b4-87f4-a31b3ad2ebba" providerId="AD" clId="Web-{929E8488-9210-9E46-0F3C-0A5C07CFA8D8}" dt="2019-06-28T08:59:09.224" v="372" actId="20577"/>
          <ac:spMkLst>
            <pc:docMk/>
            <pc:sldMk cId="1556872531" sldId="462"/>
            <ac:spMk id="2" creationId="{972FB29A-A1F6-418E-8A37-9C630760EA1D}"/>
          </ac:spMkLst>
        </pc:spChg>
        <pc:spChg chg="mod">
          <ac:chgData name="Shipp, Stephanie S. (sss5sc)" userId="S::sss5sc@virginia.edu::32ad11e2-6e98-46b4-87f4-a31b3ad2ebba" providerId="AD" clId="Web-{929E8488-9210-9E46-0F3C-0A5C07CFA8D8}" dt="2019-06-28T08:58:53.911" v="370" actId="20577"/>
          <ac:spMkLst>
            <pc:docMk/>
            <pc:sldMk cId="1556872531" sldId="462"/>
            <ac:spMk id="4" creationId="{A845A45B-3F52-47D9-937B-8563B61B804E}"/>
          </ac:spMkLst>
        </pc:spChg>
      </pc:sldChg>
      <pc:sldChg chg="modSp">
        <pc:chgData name="Shipp, Stephanie S. (sss5sc)" userId="S::sss5sc@virginia.edu::32ad11e2-6e98-46b4-87f4-a31b3ad2ebba" providerId="AD" clId="Web-{929E8488-9210-9E46-0F3C-0A5C07CFA8D8}" dt="2019-06-28T08:59:46.162" v="378" actId="1076"/>
        <pc:sldMkLst>
          <pc:docMk/>
          <pc:sldMk cId="3769377821" sldId="463"/>
        </pc:sldMkLst>
        <pc:spChg chg="mod">
          <ac:chgData name="Shipp, Stephanie S. (sss5sc)" userId="S::sss5sc@virginia.edu::32ad11e2-6e98-46b4-87f4-a31b3ad2ebba" providerId="AD" clId="Web-{929E8488-9210-9E46-0F3C-0A5C07CFA8D8}" dt="2019-06-28T08:59:38.443" v="376" actId="20577"/>
          <ac:spMkLst>
            <pc:docMk/>
            <pc:sldMk cId="3769377821" sldId="463"/>
            <ac:spMk id="2" creationId="{BD503184-8407-4A23-8781-CC4821ACB04B}"/>
          </ac:spMkLst>
        </pc:spChg>
        <pc:spChg chg="mod">
          <ac:chgData name="Shipp, Stephanie S. (sss5sc)" userId="S::sss5sc@virginia.edu::32ad11e2-6e98-46b4-87f4-a31b3ad2ebba" providerId="AD" clId="Web-{929E8488-9210-9E46-0F3C-0A5C07CFA8D8}" dt="2019-06-28T08:59:46.162" v="378" actId="1076"/>
          <ac:spMkLst>
            <pc:docMk/>
            <pc:sldMk cId="3769377821" sldId="463"/>
            <ac:spMk id="4" creationId="{BF2DB15A-3D7D-433F-8B8F-4FB8121E6EBC}"/>
          </ac:spMkLst>
        </pc:spChg>
      </pc:sldChg>
      <pc:sldChg chg="modSp">
        <pc:chgData name="Shipp, Stephanie S. (sss5sc)" userId="S::sss5sc@virginia.edu::32ad11e2-6e98-46b4-87f4-a31b3ad2ebba" providerId="AD" clId="Web-{929E8488-9210-9E46-0F3C-0A5C07CFA8D8}" dt="2019-06-28T08:59:55.974" v="380" actId="20577"/>
        <pc:sldMkLst>
          <pc:docMk/>
          <pc:sldMk cId="1470037243" sldId="464"/>
        </pc:sldMkLst>
        <pc:spChg chg="mod">
          <ac:chgData name="Shipp, Stephanie S. (sss5sc)" userId="S::sss5sc@virginia.edu::32ad11e2-6e98-46b4-87f4-a31b3ad2ebba" providerId="AD" clId="Web-{929E8488-9210-9E46-0F3C-0A5C07CFA8D8}" dt="2019-06-28T08:59:55.974" v="380" actId="20577"/>
          <ac:spMkLst>
            <pc:docMk/>
            <pc:sldMk cId="1470037243" sldId="464"/>
            <ac:spMk id="2" creationId="{5CDE42EB-1539-4332-8954-CDD094C771F1}"/>
          </ac:spMkLst>
        </pc:spChg>
      </pc:sldChg>
      <pc:sldChg chg="modSp">
        <pc:chgData name="Shipp, Stephanie S. (sss5sc)" userId="S::sss5sc@virginia.edu::32ad11e2-6e98-46b4-87f4-a31b3ad2ebba" providerId="AD" clId="Web-{929E8488-9210-9E46-0F3C-0A5C07CFA8D8}" dt="2019-06-28T09:10:48.642" v="655" actId="20577"/>
        <pc:sldMkLst>
          <pc:docMk/>
          <pc:sldMk cId="2347533150" sldId="465"/>
        </pc:sldMkLst>
        <pc:spChg chg="mod">
          <ac:chgData name="Shipp, Stephanie S. (sss5sc)" userId="S::sss5sc@virginia.edu::32ad11e2-6e98-46b4-87f4-a31b3ad2ebba" providerId="AD" clId="Web-{929E8488-9210-9E46-0F3C-0A5C07CFA8D8}" dt="2019-06-28T09:00:24.584" v="386" actId="1076"/>
          <ac:spMkLst>
            <pc:docMk/>
            <pc:sldMk cId="2347533150" sldId="465"/>
            <ac:spMk id="2" creationId="{FD8E0866-3855-440A-989B-E33E31C3A101}"/>
          </ac:spMkLst>
        </pc:spChg>
        <pc:spChg chg="mod">
          <ac:chgData name="Shipp, Stephanie S. (sss5sc)" userId="S::sss5sc@virginia.edu::32ad11e2-6e98-46b4-87f4-a31b3ad2ebba" providerId="AD" clId="Web-{929E8488-9210-9E46-0F3C-0A5C07CFA8D8}" dt="2019-06-28T09:10:48.642" v="655" actId="20577"/>
          <ac:spMkLst>
            <pc:docMk/>
            <pc:sldMk cId="2347533150" sldId="465"/>
            <ac:spMk id="4" creationId="{30DCF88F-19EE-48CF-8941-4846B46FDEB5}"/>
          </ac:spMkLst>
        </pc:spChg>
      </pc:sldChg>
      <pc:sldChg chg="modSp">
        <pc:chgData name="Shipp, Stephanie S. (sss5sc)" userId="S::sss5sc@virginia.edu::32ad11e2-6e98-46b4-87f4-a31b3ad2ebba" providerId="AD" clId="Web-{929E8488-9210-9E46-0F3C-0A5C07CFA8D8}" dt="2019-06-28T09:10:27.939" v="652" actId="20577"/>
        <pc:sldMkLst>
          <pc:docMk/>
          <pc:sldMk cId="888647081" sldId="466"/>
        </pc:sldMkLst>
        <pc:spChg chg="mod">
          <ac:chgData name="Shipp, Stephanie S. (sss5sc)" userId="S::sss5sc@virginia.edu::32ad11e2-6e98-46b4-87f4-a31b3ad2ebba" providerId="AD" clId="Web-{929E8488-9210-9E46-0F3C-0A5C07CFA8D8}" dt="2019-06-28T09:00:44.147" v="391" actId="1076"/>
          <ac:spMkLst>
            <pc:docMk/>
            <pc:sldMk cId="888647081" sldId="466"/>
            <ac:spMk id="4" creationId="{A6B17C4B-95FB-42C7-9D11-26015E27AE9C}"/>
          </ac:spMkLst>
        </pc:spChg>
        <pc:spChg chg="mod">
          <ac:chgData name="Shipp, Stephanie S. (sss5sc)" userId="S::sss5sc@virginia.edu::32ad11e2-6e98-46b4-87f4-a31b3ad2ebba" providerId="AD" clId="Web-{929E8488-9210-9E46-0F3C-0A5C07CFA8D8}" dt="2019-06-28T09:10:27.939" v="652" actId="20577"/>
          <ac:spMkLst>
            <pc:docMk/>
            <pc:sldMk cId="888647081" sldId="466"/>
            <ac:spMk id="5" creationId="{E706C73A-3106-48B6-9C65-ED36E5273F3F}"/>
          </ac:spMkLst>
        </pc:spChg>
      </pc:sldChg>
      <pc:sldChg chg="modSp">
        <pc:chgData name="Shipp, Stephanie S. (sss5sc)" userId="S::sss5sc@virginia.edu::32ad11e2-6e98-46b4-87f4-a31b3ad2ebba" providerId="AD" clId="Web-{929E8488-9210-9E46-0F3C-0A5C07CFA8D8}" dt="2019-06-28T09:09:43.532" v="648" actId="20577"/>
        <pc:sldMkLst>
          <pc:docMk/>
          <pc:sldMk cId="2979496553" sldId="467"/>
        </pc:sldMkLst>
        <pc:spChg chg="mod">
          <ac:chgData name="Shipp, Stephanie S. (sss5sc)" userId="S::sss5sc@virginia.edu::32ad11e2-6e98-46b4-87f4-a31b3ad2ebba" providerId="AD" clId="Web-{929E8488-9210-9E46-0F3C-0A5C07CFA8D8}" dt="2019-06-28T09:02:43.570" v="424" actId="1076"/>
          <ac:spMkLst>
            <pc:docMk/>
            <pc:sldMk cId="2979496553" sldId="467"/>
            <ac:spMk id="2" creationId="{F5B46437-F7EF-4D69-98E8-A6A84313EB62}"/>
          </ac:spMkLst>
        </pc:spChg>
        <pc:spChg chg="mod">
          <ac:chgData name="Shipp, Stephanie S. (sss5sc)" userId="S::sss5sc@virginia.edu::32ad11e2-6e98-46b4-87f4-a31b3ad2ebba" providerId="AD" clId="Web-{929E8488-9210-9E46-0F3C-0A5C07CFA8D8}" dt="2019-06-28T09:09:43.532" v="648" actId="20577"/>
          <ac:spMkLst>
            <pc:docMk/>
            <pc:sldMk cId="2979496553" sldId="467"/>
            <ac:spMk id="5" creationId="{4B8782F4-0FBD-4C59-A129-B1207B8C9AB8}"/>
          </ac:spMkLst>
        </pc:spChg>
      </pc:sldChg>
      <pc:sldChg chg="modSp del">
        <pc:chgData name="Shipp, Stephanie S. (sss5sc)" userId="S::sss5sc@virginia.edu::32ad11e2-6e98-46b4-87f4-a31b3ad2ebba" providerId="AD" clId="Web-{929E8488-9210-9E46-0F3C-0A5C07CFA8D8}" dt="2019-06-28T09:30:48.107" v="757"/>
        <pc:sldMkLst>
          <pc:docMk/>
          <pc:sldMk cId="2324825683" sldId="468"/>
        </pc:sldMkLst>
        <pc:spChg chg="mod">
          <ac:chgData name="Shipp, Stephanie S. (sss5sc)" userId="S::sss5sc@virginia.edu::32ad11e2-6e98-46b4-87f4-a31b3ad2ebba" providerId="AD" clId="Web-{929E8488-9210-9E46-0F3C-0A5C07CFA8D8}" dt="2019-06-28T09:26:45.277" v="710" actId="20577"/>
          <ac:spMkLst>
            <pc:docMk/>
            <pc:sldMk cId="2324825683" sldId="468"/>
            <ac:spMk id="2" creationId="{4C3615D9-798A-4646-A5D1-D88C397FADF0}"/>
          </ac:spMkLst>
        </pc:spChg>
        <pc:spChg chg="mod">
          <ac:chgData name="Shipp, Stephanie S. (sss5sc)" userId="S::sss5sc@virginia.edu::32ad11e2-6e98-46b4-87f4-a31b3ad2ebba" providerId="AD" clId="Web-{929E8488-9210-9E46-0F3C-0A5C07CFA8D8}" dt="2019-06-28T09:24:45.635" v="697" actId="1076"/>
          <ac:spMkLst>
            <pc:docMk/>
            <pc:sldMk cId="2324825683" sldId="468"/>
            <ac:spMk id="3" creationId="{240ACEE7-2804-4F3B-807B-E5D68ED2D3B7}"/>
          </ac:spMkLst>
        </pc:spChg>
        <pc:spChg chg="mod">
          <ac:chgData name="Shipp, Stephanie S. (sss5sc)" userId="S::sss5sc@virginia.edu::32ad11e2-6e98-46b4-87f4-a31b3ad2ebba" providerId="AD" clId="Web-{929E8488-9210-9E46-0F3C-0A5C07CFA8D8}" dt="2019-06-28T09:24:49.229" v="698" actId="1076"/>
          <ac:spMkLst>
            <pc:docMk/>
            <pc:sldMk cId="2324825683" sldId="468"/>
            <ac:spMk id="4" creationId="{57896349-3A71-4906-8055-2426D74960CE}"/>
          </ac:spMkLst>
        </pc:spChg>
        <pc:spChg chg="mod">
          <ac:chgData name="Shipp, Stephanie S. (sss5sc)" userId="S::sss5sc@virginia.edu::32ad11e2-6e98-46b4-87f4-a31b3ad2ebba" providerId="AD" clId="Web-{929E8488-9210-9E46-0F3C-0A5C07CFA8D8}" dt="2019-06-28T09:25:16.666" v="701" actId="1076"/>
          <ac:spMkLst>
            <pc:docMk/>
            <pc:sldMk cId="2324825683" sldId="468"/>
            <ac:spMk id="9" creationId="{D6769387-D775-412A-BA02-9121993E62F5}"/>
          </ac:spMkLst>
        </pc:spChg>
        <pc:picChg chg="mod">
          <ac:chgData name="Shipp, Stephanie S. (sss5sc)" userId="S::sss5sc@virginia.edu::32ad11e2-6e98-46b4-87f4-a31b3ad2ebba" providerId="AD" clId="Web-{929E8488-9210-9E46-0F3C-0A5C07CFA8D8}" dt="2019-06-28T09:25:21.354" v="702" actId="1076"/>
          <ac:picMkLst>
            <pc:docMk/>
            <pc:sldMk cId="2324825683" sldId="468"/>
            <ac:picMk id="7" creationId="{4A188B00-B158-47CB-A5B4-FAA39E915575}"/>
          </ac:picMkLst>
        </pc:picChg>
      </pc:sldChg>
      <pc:sldChg chg="modSp del">
        <pc:chgData name="Shipp, Stephanie S. (sss5sc)" userId="S::sss5sc@virginia.edu::32ad11e2-6e98-46b4-87f4-a31b3ad2ebba" providerId="AD" clId="Web-{929E8488-9210-9E46-0F3C-0A5C07CFA8D8}" dt="2019-06-28T09:05:48.306" v="533"/>
        <pc:sldMkLst>
          <pc:docMk/>
          <pc:sldMk cId="3973546007" sldId="469"/>
        </pc:sldMkLst>
        <pc:spChg chg="mod">
          <ac:chgData name="Shipp, Stephanie S. (sss5sc)" userId="S::sss5sc@virginia.edu::32ad11e2-6e98-46b4-87f4-a31b3ad2ebba" providerId="AD" clId="Web-{929E8488-9210-9E46-0F3C-0A5C07CFA8D8}" dt="2019-06-28T09:03:33.273" v="464" actId="1076"/>
          <ac:spMkLst>
            <pc:docMk/>
            <pc:sldMk cId="3973546007" sldId="469"/>
            <ac:spMk id="2" creationId="{E81D8C6E-3207-4ED1-993D-7CA5E3F20855}"/>
          </ac:spMkLst>
        </pc:spChg>
        <pc:graphicFrameChg chg="mod modGraphic">
          <ac:chgData name="Shipp, Stephanie S. (sss5sc)" userId="S::sss5sc@virginia.edu::32ad11e2-6e98-46b4-87f4-a31b3ad2ebba" providerId="AD" clId="Web-{929E8488-9210-9E46-0F3C-0A5C07CFA8D8}" dt="2019-06-28T09:03:49.883" v="496" actId="1076"/>
          <ac:graphicFrameMkLst>
            <pc:docMk/>
            <pc:sldMk cId="3973546007" sldId="469"/>
            <ac:graphicFrameMk id="5" creationId="{C00A5B6D-E908-4132-8293-7D8E646AF5A6}"/>
          </ac:graphicFrameMkLst>
        </pc:graphicFrameChg>
      </pc:sldChg>
      <pc:sldChg chg="del">
        <pc:chgData name="Shipp, Stephanie S. (sss5sc)" userId="S::sss5sc@virginia.edu::32ad11e2-6e98-46b4-87f4-a31b3ad2ebba" providerId="AD" clId="Web-{929E8488-9210-9E46-0F3C-0A5C07CFA8D8}" dt="2019-06-28T09:06:52.984" v="609"/>
        <pc:sldMkLst>
          <pc:docMk/>
          <pc:sldMk cId="1422867183" sldId="470"/>
        </pc:sldMkLst>
      </pc:sldChg>
      <pc:sldChg chg="modSp">
        <pc:chgData name="Shipp, Stephanie S. (sss5sc)" userId="S::sss5sc@virginia.edu::32ad11e2-6e98-46b4-87f4-a31b3ad2ebba" providerId="AD" clId="Web-{929E8488-9210-9E46-0F3C-0A5C07CFA8D8}" dt="2019-06-28T09:13:39.753" v="678" actId="20577"/>
        <pc:sldMkLst>
          <pc:docMk/>
          <pc:sldMk cId="3969840685" sldId="471"/>
        </pc:sldMkLst>
        <pc:spChg chg="mod">
          <ac:chgData name="Shipp, Stephanie S. (sss5sc)" userId="S::sss5sc@virginia.edu::32ad11e2-6e98-46b4-87f4-a31b3ad2ebba" providerId="AD" clId="Web-{929E8488-9210-9E46-0F3C-0A5C07CFA8D8}" dt="2019-06-28T09:08:05.828" v="629" actId="20577"/>
          <ac:spMkLst>
            <pc:docMk/>
            <pc:sldMk cId="3969840685" sldId="471"/>
            <ac:spMk id="2" creationId="{A5F0C141-0893-4E6E-BCAA-9098DB3754EB}"/>
          </ac:spMkLst>
        </pc:spChg>
        <pc:spChg chg="mod">
          <ac:chgData name="Shipp, Stephanie S. (sss5sc)" userId="S::sss5sc@virginia.edu::32ad11e2-6e98-46b4-87f4-a31b3ad2ebba" providerId="AD" clId="Web-{929E8488-9210-9E46-0F3C-0A5C07CFA8D8}" dt="2019-06-28T09:13:39.753" v="678" actId="20577"/>
          <ac:spMkLst>
            <pc:docMk/>
            <pc:sldMk cId="3969840685" sldId="471"/>
            <ac:spMk id="6" creationId="{2921AAF5-2E08-49D2-9975-6C4F37D7FF10}"/>
          </ac:spMkLst>
        </pc:spChg>
        <pc:picChg chg="mod">
          <ac:chgData name="Shipp, Stephanie S. (sss5sc)" userId="S::sss5sc@virginia.edu::32ad11e2-6e98-46b4-87f4-a31b3ad2ebba" providerId="AD" clId="Web-{929E8488-9210-9E46-0F3C-0A5C07CFA8D8}" dt="2019-06-28T09:07:29.546" v="616" actId="14100"/>
          <ac:picMkLst>
            <pc:docMk/>
            <pc:sldMk cId="3969840685" sldId="471"/>
            <ac:picMk id="3" creationId="{298EF8BE-5409-4F65-A6D5-4701A6D6FC7C}"/>
          </ac:picMkLst>
        </pc:picChg>
      </pc:sldChg>
      <pc:sldChg chg="modSp">
        <pc:chgData name="Shipp, Stephanie S. (sss5sc)" userId="S::sss5sc@virginia.edu::32ad11e2-6e98-46b4-87f4-a31b3ad2ebba" providerId="AD" clId="Web-{929E8488-9210-9E46-0F3C-0A5C07CFA8D8}" dt="2019-06-28T09:14:08.128" v="685" actId="20577"/>
        <pc:sldMkLst>
          <pc:docMk/>
          <pc:sldMk cId="2786534667" sldId="472"/>
        </pc:sldMkLst>
        <pc:spChg chg="mod">
          <ac:chgData name="Shipp, Stephanie S. (sss5sc)" userId="S::sss5sc@virginia.edu::32ad11e2-6e98-46b4-87f4-a31b3ad2ebba" providerId="AD" clId="Web-{929E8488-9210-9E46-0F3C-0A5C07CFA8D8}" dt="2019-06-28T09:13:51.503" v="682" actId="20577"/>
          <ac:spMkLst>
            <pc:docMk/>
            <pc:sldMk cId="2786534667" sldId="472"/>
            <ac:spMk id="6" creationId="{E39E0A0C-2322-4E00-B7DE-1129C46B7BDF}"/>
          </ac:spMkLst>
        </pc:spChg>
        <pc:spChg chg="mod">
          <ac:chgData name="Shipp, Stephanie S. (sss5sc)" userId="S::sss5sc@virginia.edu::32ad11e2-6e98-46b4-87f4-a31b3ad2ebba" providerId="AD" clId="Web-{929E8488-9210-9E46-0F3C-0A5C07CFA8D8}" dt="2019-06-28T09:14:08.128" v="685" actId="20577"/>
          <ac:spMkLst>
            <pc:docMk/>
            <pc:sldMk cId="2786534667" sldId="472"/>
            <ac:spMk id="7" creationId="{2D8EDA6C-3D1B-46D7-BC9A-5349EAA67400}"/>
          </ac:spMkLst>
        </pc:spChg>
      </pc:sldChg>
      <pc:sldChg chg="modSp">
        <pc:chgData name="Shipp, Stephanie S. (sss5sc)" userId="S::sss5sc@virginia.edu::32ad11e2-6e98-46b4-87f4-a31b3ad2ebba" providerId="AD" clId="Web-{929E8488-9210-9E46-0F3C-0A5C07CFA8D8}" dt="2019-06-28T09:09:01.641" v="640" actId="20577"/>
        <pc:sldMkLst>
          <pc:docMk/>
          <pc:sldMk cId="1786932516" sldId="474"/>
        </pc:sldMkLst>
        <pc:spChg chg="mod">
          <ac:chgData name="Shipp, Stephanie S. (sss5sc)" userId="S::sss5sc@virginia.edu::32ad11e2-6e98-46b4-87f4-a31b3ad2ebba" providerId="AD" clId="Web-{929E8488-9210-9E46-0F3C-0A5C07CFA8D8}" dt="2019-06-28T09:09:01.641" v="640" actId="20577"/>
          <ac:spMkLst>
            <pc:docMk/>
            <pc:sldMk cId="1786932516" sldId="474"/>
            <ac:spMk id="2" creationId="{2D490E25-588D-40CD-B0E9-FA72DCB11D54}"/>
          </ac:spMkLst>
        </pc:spChg>
        <pc:spChg chg="mod">
          <ac:chgData name="Shipp, Stephanie S. (sss5sc)" userId="S::sss5sc@virginia.edu::32ad11e2-6e98-46b4-87f4-a31b3ad2ebba" providerId="AD" clId="Web-{929E8488-9210-9E46-0F3C-0A5C07CFA8D8}" dt="2019-06-28T09:08:56.079" v="638" actId="20577"/>
          <ac:spMkLst>
            <pc:docMk/>
            <pc:sldMk cId="1786932516" sldId="474"/>
            <ac:spMk id="4" creationId="{D26E1006-4BEC-4E8B-BB87-2E7D7D7BA787}"/>
          </ac:spMkLst>
        </pc:spChg>
      </pc:sldChg>
      <pc:sldChg chg="modSp">
        <pc:chgData name="Shipp, Stephanie S. (sss5sc)" userId="S::sss5sc@virginia.edu::32ad11e2-6e98-46b4-87f4-a31b3ad2ebba" providerId="AD" clId="Web-{929E8488-9210-9E46-0F3C-0A5C07CFA8D8}" dt="2019-06-28T09:09:22.188" v="646" actId="20577"/>
        <pc:sldMkLst>
          <pc:docMk/>
          <pc:sldMk cId="3263967728" sldId="475"/>
        </pc:sldMkLst>
        <pc:spChg chg="mod">
          <ac:chgData name="Shipp, Stephanie S. (sss5sc)" userId="S::sss5sc@virginia.edu::32ad11e2-6e98-46b4-87f4-a31b3ad2ebba" providerId="AD" clId="Web-{929E8488-9210-9E46-0F3C-0A5C07CFA8D8}" dt="2019-06-28T09:09:22.188" v="646" actId="20577"/>
          <ac:spMkLst>
            <pc:docMk/>
            <pc:sldMk cId="3263967728" sldId="475"/>
            <ac:spMk id="2" creationId="{207DFFC5-858A-4FD9-A965-038A0EE242A0}"/>
          </ac:spMkLst>
        </pc:spChg>
        <pc:spChg chg="mod">
          <ac:chgData name="Shipp, Stephanie S. (sss5sc)" userId="S::sss5sc@virginia.edu::32ad11e2-6e98-46b4-87f4-a31b3ad2ebba" providerId="AD" clId="Web-{929E8488-9210-9E46-0F3C-0A5C07CFA8D8}" dt="2019-06-28T09:09:11.891" v="642" actId="1076"/>
          <ac:spMkLst>
            <pc:docMk/>
            <pc:sldMk cId="3263967728" sldId="475"/>
            <ac:spMk id="4" creationId="{0DBBFBD1-8473-46A5-A825-C15F641B5D61}"/>
          </ac:spMkLst>
        </pc:spChg>
        <pc:spChg chg="mod">
          <ac:chgData name="Shipp, Stephanie S. (sss5sc)" userId="S::sss5sc@virginia.edu::32ad11e2-6e98-46b4-87f4-a31b3ad2ebba" providerId="AD" clId="Web-{929E8488-9210-9E46-0F3C-0A5C07CFA8D8}" dt="2019-06-28T09:09:16.954" v="644" actId="20577"/>
          <ac:spMkLst>
            <pc:docMk/>
            <pc:sldMk cId="3263967728" sldId="475"/>
            <ac:spMk id="7" creationId="{78D74396-21D4-4FF5-9131-92E6D32EBCE8}"/>
          </ac:spMkLst>
        </pc:spChg>
      </pc:sldChg>
      <pc:sldChg chg="modSp">
        <pc:chgData name="Shipp, Stephanie S. (sss5sc)" userId="S::sss5sc@virginia.edu::32ad11e2-6e98-46b4-87f4-a31b3ad2ebba" providerId="AD" clId="Web-{929E8488-9210-9E46-0F3C-0A5C07CFA8D8}" dt="2019-06-28T09:12:58.831" v="674" actId="20577"/>
        <pc:sldMkLst>
          <pc:docMk/>
          <pc:sldMk cId="3102228828" sldId="500"/>
        </pc:sldMkLst>
        <pc:spChg chg="mod">
          <ac:chgData name="Shipp, Stephanie S. (sss5sc)" userId="S::sss5sc@virginia.edu::32ad11e2-6e98-46b4-87f4-a31b3ad2ebba" providerId="AD" clId="Web-{929E8488-9210-9E46-0F3C-0A5C07CFA8D8}" dt="2019-06-28T09:12:58.831" v="674" actId="20577"/>
          <ac:spMkLst>
            <pc:docMk/>
            <pc:sldMk cId="3102228828" sldId="500"/>
            <ac:spMk id="6" creationId="{E39E0A0C-2322-4E00-B7DE-1129C46B7BDF}"/>
          </ac:spMkLst>
        </pc:spChg>
        <pc:spChg chg="mod">
          <ac:chgData name="Shipp, Stephanie S. (sss5sc)" userId="S::sss5sc@virginia.edu::32ad11e2-6e98-46b4-87f4-a31b3ad2ebba" providerId="AD" clId="Web-{929E8488-9210-9E46-0F3C-0A5C07CFA8D8}" dt="2019-06-28T08:50:50.828" v="315" actId="20577"/>
          <ac:spMkLst>
            <pc:docMk/>
            <pc:sldMk cId="3102228828" sldId="500"/>
            <ac:spMk id="7" creationId="{2D8EDA6C-3D1B-46D7-BC9A-5349EAA67400}"/>
          </ac:spMkLst>
        </pc:spChg>
      </pc:sldChg>
      <pc:sldChg chg="modSp">
        <pc:chgData name="Shipp, Stephanie S. (sss5sc)" userId="S::sss5sc@virginia.edu::32ad11e2-6e98-46b4-87f4-a31b3ad2ebba" providerId="AD" clId="Web-{929E8488-9210-9E46-0F3C-0A5C07CFA8D8}" dt="2019-06-28T09:12:52.550" v="672" actId="20577"/>
        <pc:sldMkLst>
          <pc:docMk/>
          <pc:sldMk cId="2309556250" sldId="501"/>
        </pc:sldMkLst>
        <pc:spChg chg="mod">
          <ac:chgData name="Shipp, Stephanie S. (sss5sc)" userId="S::sss5sc@virginia.edu::32ad11e2-6e98-46b4-87f4-a31b3ad2ebba" providerId="AD" clId="Web-{929E8488-9210-9E46-0F3C-0A5C07CFA8D8}" dt="2019-06-28T09:12:52.550" v="672" actId="20577"/>
          <ac:spMkLst>
            <pc:docMk/>
            <pc:sldMk cId="2309556250" sldId="501"/>
            <ac:spMk id="76" creationId="{F700EA51-1501-AE47-BBF8-18D62615CC1F}"/>
          </ac:spMkLst>
        </pc:spChg>
      </pc:sldChg>
      <pc:sldChg chg="modSp">
        <pc:chgData name="Shipp, Stephanie S. (sss5sc)" userId="S::sss5sc@virginia.edu::32ad11e2-6e98-46b4-87f4-a31b3ad2ebba" providerId="AD" clId="Web-{929E8488-9210-9E46-0F3C-0A5C07CFA8D8}" dt="2019-06-28T08:50:16.234" v="307" actId="20577"/>
        <pc:sldMkLst>
          <pc:docMk/>
          <pc:sldMk cId="917931477" sldId="502"/>
        </pc:sldMkLst>
        <pc:spChg chg="mod">
          <ac:chgData name="Shipp, Stephanie S. (sss5sc)" userId="S::sss5sc@virginia.edu::32ad11e2-6e98-46b4-87f4-a31b3ad2ebba" providerId="AD" clId="Web-{929E8488-9210-9E46-0F3C-0A5C07CFA8D8}" dt="2019-06-28T08:50:16.234" v="307" actId="20577"/>
          <ac:spMkLst>
            <pc:docMk/>
            <pc:sldMk cId="917931477" sldId="502"/>
            <ac:spMk id="20" creationId="{BA04C945-BF6C-436F-8888-C7FAC4BEE41D}"/>
          </ac:spMkLst>
        </pc:spChg>
      </pc:sldChg>
      <pc:sldChg chg="modSp">
        <pc:chgData name="Shipp, Stephanie S. (sss5sc)" userId="S::sss5sc@virginia.edu::32ad11e2-6e98-46b4-87f4-a31b3ad2ebba" providerId="AD" clId="Web-{929E8488-9210-9E46-0F3C-0A5C07CFA8D8}" dt="2019-06-28T09:12:43.518" v="670" actId="1076"/>
        <pc:sldMkLst>
          <pc:docMk/>
          <pc:sldMk cId="2411182759" sldId="503"/>
        </pc:sldMkLst>
        <pc:spChg chg="mod">
          <ac:chgData name="Shipp, Stephanie S. (sss5sc)" userId="S::sss5sc@virginia.edu::32ad11e2-6e98-46b4-87f4-a31b3ad2ebba" providerId="AD" clId="Web-{929E8488-9210-9E46-0F3C-0A5C07CFA8D8}" dt="2019-06-28T09:12:33.268" v="668" actId="20577"/>
          <ac:spMkLst>
            <pc:docMk/>
            <pc:sldMk cId="2411182759" sldId="503"/>
            <ac:spMk id="2" creationId="{1B2F4CD8-684D-4FE7-9B4A-5B9D5D5A777F}"/>
          </ac:spMkLst>
        </pc:spChg>
        <pc:spChg chg="mod">
          <ac:chgData name="Shipp, Stephanie S. (sss5sc)" userId="S::sss5sc@virginia.edu::32ad11e2-6e98-46b4-87f4-a31b3ad2ebba" providerId="AD" clId="Web-{929E8488-9210-9E46-0F3C-0A5C07CFA8D8}" dt="2019-06-28T09:12:40.956" v="669" actId="1076"/>
          <ac:spMkLst>
            <pc:docMk/>
            <pc:sldMk cId="2411182759" sldId="503"/>
            <ac:spMk id="4" creationId="{8789123B-D475-4E6D-9480-4230AF96957A}"/>
          </ac:spMkLst>
        </pc:spChg>
        <pc:spChg chg="mod">
          <ac:chgData name="Shipp, Stephanie S. (sss5sc)" userId="S::sss5sc@virginia.edu::32ad11e2-6e98-46b4-87f4-a31b3ad2ebba" providerId="AD" clId="Web-{929E8488-9210-9E46-0F3C-0A5C07CFA8D8}" dt="2019-06-28T09:12:43.518" v="670" actId="1076"/>
          <ac:spMkLst>
            <pc:docMk/>
            <pc:sldMk cId="2411182759" sldId="503"/>
            <ac:spMk id="5" creationId="{501E0E98-1FB0-44F8-845A-31DA73B0F2BB}"/>
          </ac:spMkLst>
        </pc:spChg>
      </pc:sldChg>
      <pc:sldChg chg="modSp">
        <pc:chgData name="Shipp, Stephanie S. (sss5sc)" userId="S::sss5sc@virginia.edu::32ad11e2-6e98-46b4-87f4-a31b3ad2ebba" providerId="AD" clId="Web-{929E8488-9210-9E46-0F3C-0A5C07CFA8D8}" dt="2019-06-28T09:12:26.549" v="667" actId="20577"/>
        <pc:sldMkLst>
          <pc:docMk/>
          <pc:sldMk cId="3561772678" sldId="504"/>
        </pc:sldMkLst>
        <pc:spChg chg="mod">
          <ac:chgData name="Shipp, Stephanie S. (sss5sc)" userId="S::sss5sc@virginia.edu::32ad11e2-6e98-46b4-87f4-a31b3ad2ebba" providerId="AD" clId="Web-{929E8488-9210-9E46-0F3C-0A5C07CFA8D8}" dt="2019-06-28T08:46:56.014" v="255" actId="20577"/>
          <ac:spMkLst>
            <pc:docMk/>
            <pc:sldMk cId="3561772678" sldId="504"/>
            <ac:spMk id="5" creationId="{2C6C609D-997F-4B18-A1CA-2A86B823FEC3}"/>
          </ac:spMkLst>
        </pc:spChg>
        <pc:spChg chg="mod">
          <ac:chgData name="Shipp, Stephanie S. (sss5sc)" userId="S::sss5sc@virginia.edu::32ad11e2-6e98-46b4-87f4-a31b3ad2ebba" providerId="AD" clId="Web-{929E8488-9210-9E46-0F3C-0A5C07CFA8D8}" dt="2019-06-28T09:12:26.549" v="667" actId="20577"/>
          <ac:spMkLst>
            <pc:docMk/>
            <pc:sldMk cId="3561772678" sldId="504"/>
            <ac:spMk id="10" creationId="{8601E265-9F5B-46B0-8964-86872A4E944C}"/>
          </ac:spMkLst>
        </pc:spChg>
      </pc:sldChg>
      <pc:sldChg chg="modSp">
        <pc:chgData name="Shipp, Stephanie S. (sss5sc)" userId="S::sss5sc@virginia.edu::32ad11e2-6e98-46b4-87f4-a31b3ad2ebba" providerId="AD" clId="Web-{929E8488-9210-9E46-0F3C-0A5C07CFA8D8}" dt="2019-06-28T09:12:22.424" v="666" actId="20577"/>
        <pc:sldMkLst>
          <pc:docMk/>
          <pc:sldMk cId="2250764116" sldId="505"/>
        </pc:sldMkLst>
        <pc:spChg chg="mod">
          <ac:chgData name="Shipp, Stephanie S. (sss5sc)" userId="S::sss5sc@virginia.edu::32ad11e2-6e98-46b4-87f4-a31b3ad2ebba" providerId="AD" clId="Web-{929E8488-9210-9E46-0F3C-0A5C07CFA8D8}" dt="2019-06-28T09:12:22.424" v="666" actId="20577"/>
          <ac:spMkLst>
            <pc:docMk/>
            <pc:sldMk cId="2250764116" sldId="505"/>
            <ac:spMk id="2" creationId="{43D135E6-8F1E-403A-BF8C-EAA0B8F41E5D}"/>
          </ac:spMkLst>
        </pc:spChg>
        <pc:spChg chg="mod">
          <ac:chgData name="Shipp, Stephanie S. (sss5sc)" userId="S::sss5sc@virginia.edu::32ad11e2-6e98-46b4-87f4-a31b3ad2ebba" providerId="AD" clId="Web-{929E8488-9210-9E46-0F3C-0A5C07CFA8D8}" dt="2019-06-28T08:46:29.591" v="246" actId="20577"/>
          <ac:spMkLst>
            <pc:docMk/>
            <pc:sldMk cId="2250764116" sldId="505"/>
            <ac:spMk id="4" creationId="{EAE31C04-3B2E-4C7B-83A4-E172888BE541}"/>
          </ac:spMkLst>
        </pc:spChg>
      </pc:sldChg>
      <pc:sldChg chg="modSp">
        <pc:chgData name="Shipp, Stephanie S. (sss5sc)" userId="S::sss5sc@virginia.edu::32ad11e2-6e98-46b4-87f4-a31b3ad2ebba" providerId="AD" clId="Web-{929E8488-9210-9E46-0F3C-0A5C07CFA8D8}" dt="2019-06-28T10:24:54.765" v="760" actId="14100"/>
        <pc:sldMkLst>
          <pc:docMk/>
          <pc:sldMk cId="2547382299" sldId="506"/>
        </pc:sldMkLst>
        <pc:spChg chg="mod">
          <ac:chgData name="Shipp, Stephanie S. (sss5sc)" userId="S::sss5sc@virginia.edu::32ad11e2-6e98-46b4-87f4-a31b3ad2ebba" providerId="AD" clId="Web-{929E8488-9210-9E46-0F3C-0A5C07CFA8D8}" dt="2019-06-28T10:24:54.765" v="760" actId="14100"/>
          <ac:spMkLst>
            <pc:docMk/>
            <pc:sldMk cId="2547382299" sldId="506"/>
            <ac:spMk id="4" creationId="{EAE31C04-3B2E-4C7B-83A4-E172888BE541}"/>
          </ac:spMkLst>
        </pc:spChg>
      </pc:sldChg>
      <pc:sldChg chg="modSp">
        <pc:chgData name="Shipp, Stephanie S. (sss5sc)" userId="S::sss5sc@virginia.edu::32ad11e2-6e98-46b4-87f4-a31b3ad2ebba" providerId="AD" clId="Web-{929E8488-9210-9E46-0F3C-0A5C07CFA8D8}" dt="2019-06-28T09:12:15.377" v="664" actId="20577"/>
        <pc:sldMkLst>
          <pc:docMk/>
          <pc:sldMk cId="899027362" sldId="507"/>
        </pc:sldMkLst>
        <pc:spChg chg="mod">
          <ac:chgData name="Shipp, Stephanie S. (sss5sc)" userId="S::sss5sc@virginia.edu::32ad11e2-6e98-46b4-87f4-a31b3ad2ebba" providerId="AD" clId="Web-{929E8488-9210-9E46-0F3C-0A5C07CFA8D8}" dt="2019-06-28T09:12:15.377" v="664" actId="20577"/>
          <ac:spMkLst>
            <pc:docMk/>
            <pc:sldMk cId="899027362" sldId="507"/>
            <ac:spMk id="2" creationId="{43D135E6-8F1E-403A-BF8C-EAA0B8F41E5D}"/>
          </ac:spMkLst>
        </pc:spChg>
        <pc:spChg chg="mod">
          <ac:chgData name="Shipp, Stephanie S. (sss5sc)" userId="S::sss5sc@virginia.edu::32ad11e2-6e98-46b4-87f4-a31b3ad2ebba" providerId="AD" clId="Web-{929E8488-9210-9E46-0F3C-0A5C07CFA8D8}" dt="2019-06-28T08:44:31.059" v="212" actId="20577"/>
          <ac:spMkLst>
            <pc:docMk/>
            <pc:sldMk cId="899027362" sldId="507"/>
            <ac:spMk id="4" creationId="{EAE31C04-3B2E-4C7B-83A4-E172888BE541}"/>
          </ac:spMkLst>
        </pc:spChg>
      </pc:sldChg>
      <pc:sldChg chg="modSp">
        <pc:chgData name="Shipp, Stephanie S. (sss5sc)" userId="S::sss5sc@virginia.edu::32ad11e2-6e98-46b4-87f4-a31b3ad2ebba" providerId="AD" clId="Web-{929E8488-9210-9E46-0F3C-0A5C07CFA8D8}" dt="2019-06-28T09:12:04.721" v="662" actId="20577"/>
        <pc:sldMkLst>
          <pc:docMk/>
          <pc:sldMk cId="4264847821" sldId="508"/>
        </pc:sldMkLst>
        <pc:spChg chg="mod">
          <ac:chgData name="Shipp, Stephanie S. (sss5sc)" userId="S::sss5sc@virginia.edu::32ad11e2-6e98-46b4-87f4-a31b3ad2ebba" providerId="AD" clId="Web-{929E8488-9210-9E46-0F3C-0A5C07CFA8D8}" dt="2019-06-28T08:41:06.682" v="126" actId="20577"/>
          <ac:spMkLst>
            <pc:docMk/>
            <pc:sldMk cId="4264847821" sldId="508"/>
            <ac:spMk id="10" creationId="{F08BF741-5199-6946-B55C-54CAC3072CF1}"/>
          </ac:spMkLst>
        </pc:spChg>
        <pc:spChg chg="mod">
          <ac:chgData name="Shipp, Stephanie S. (sss5sc)" userId="S::sss5sc@virginia.edu::32ad11e2-6e98-46b4-87f4-a31b3ad2ebba" providerId="AD" clId="Web-{929E8488-9210-9E46-0F3C-0A5C07CFA8D8}" dt="2019-06-28T08:41:35.682" v="133" actId="14100"/>
          <ac:spMkLst>
            <pc:docMk/>
            <pc:sldMk cId="4264847821" sldId="508"/>
            <ac:spMk id="11" creationId="{6D362F78-02DE-EC49-AA94-9F9B89A34304}"/>
          </ac:spMkLst>
        </pc:spChg>
        <pc:spChg chg="mod">
          <ac:chgData name="Shipp, Stephanie S. (sss5sc)" userId="S::sss5sc@virginia.edu::32ad11e2-6e98-46b4-87f4-a31b3ad2ebba" providerId="AD" clId="Web-{929E8488-9210-9E46-0F3C-0A5C07CFA8D8}" dt="2019-06-28T08:41:47.151" v="137" actId="1076"/>
          <ac:spMkLst>
            <pc:docMk/>
            <pc:sldMk cId="4264847821" sldId="508"/>
            <ac:spMk id="12" creationId="{F3010C3B-1CD3-6A47-9DE6-F9F22DB5D736}"/>
          </ac:spMkLst>
        </pc:spChg>
        <pc:spChg chg="mod">
          <ac:chgData name="Shipp, Stephanie S. (sss5sc)" userId="S::sss5sc@virginia.edu::32ad11e2-6e98-46b4-87f4-a31b3ad2ebba" providerId="AD" clId="Web-{929E8488-9210-9E46-0F3C-0A5C07CFA8D8}" dt="2019-06-28T08:41:51.636" v="139" actId="20577"/>
          <ac:spMkLst>
            <pc:docMk/>
            <pc:sldMk cId="4264847821" sldId="508"/>
            <ac:spMk id="13" creationId="{516D0010-195A-B247-B48F-557CB420ECA1}"/>
          </ac:spMkLst>
        </pc:spChg>
        <pc:spChg chg="mod">
          <ac:chgData name="Shipp, Stephanie S. (sss5sc)" userId="S::sss5sc@virginia.edu::32ad11e2-6e98-46b4-87f4-a31b3ad2ebba" providerId="AD" clId="Web-{929E8488-9210-9E46-0F3C-0A5C07CFA8D8}" dt="2019-06-28T08:41:58.198" v="142" actId="20577"/>
          <ac:spMkLst>
            <pc:docMk/>
            <pc:sldMk cId="4264847821" sldId="508"/>
            <ac:spMk id="21" creationId="{8EF0FA32-E830-6445-BA18-32488997A878}"/>
          </ac:spMkLst>
        </pc:spChg>
        <pc:spChg chg="mod">
          <ac:chgData name="Shipp, Stephanie S. (sss5sc)" userId="S::sss5sc@virginia.edu::32ad11e2-6e98-46b4-87f4-a31b3ad2ebba" providerId="AD" clId="Web-{929E8488-9210-9E46-0F3C-0A5C07CFA8D8}" dt="2019-06-28T08:42:07.183" v="147" actId="14100"/>
          <ac:spMkLst>
            <pc:docMk/>
            <pc:sldMk cId="4264847821" sldId="508"/>
            <ac:spMk id="22" creationId="{BCA77D28-D3E3-B84D-8A45-7DD8D81309F1}"/>
          </ac:spMkLst>
        </pc:spChg>
        <pc:spChg chg="mod">
          <ac:chgData name="Shipp, Stephanie S. (sss5sc)" userId="S::sss5sc@virginia.edu::32ad11e2-6e98-46b4-87f4-a31b3ad2ebba" providerId="AD" clId="Web-{929E8488-9210-9E46-0F3C-0A5C07CFA8D8}" dt="2019-06-28T08:42:36.886" v="165" actId="14100"/>
          <ac:spMkLst>
            <pc:docMk/>
            <pc:sldMk cId="4264847821" sldId="508"/>
            <ac:spMk id="23" creationId="{D4FDC106-4DC8-4E45-9185-5C847C413919}"/>
          </ac:spMkLst>
        </pc:spChg>
        <pc:spChg chg="mod">
          <ac:chgData name="Shipp, Stephanie S. (sss5sc)" userId="S::sss5sc@virginia.edu::32ad11e2-6e98-46b4-87f4-a31b3ad2ebba" providerId="AD" clId="Web-{929E8488-9210-9E46-0F3C-0A5C07CFA8D8}" dt="2019-06-28T08:42:27.339" v="159" actId="14100"/>
          <ac:spMkLst>
            <pc:docMk/>
            <pc:sldMk cId="4264847821" sldId="508"/>
            <ac:spMk id="24" creationId="{B54D363D-7F6A-F94E-9158-C31326050FD8}"/>
          </ac:spMkLst>
        </pc:spChg>
        <pc:spChg chg="mod">
          <ac:chgData name="Shipp, Stephanie S. (sss5sc)" userId="S::sss5sc@virginia.edu::32ad11e2-6e98-46b4-87f4-a31b3ad2ebba" providerId="AD" clId="Web-{929E8488-9210-9E46-0F3C-0A5C07CFA8D8}" dt="2019-06-28T08:42:54.308" v="172" actId="14100"/>
          <ac:spMkLst>
            <pc:docMk/>
            <pc:sldMk cId="4264847821" sldId="508"/>
            <ac:spMk id="25" creationId="{CF2C581D-CEFD-874A-998C-96F91E9F278B}"/>
          </ac:spMkLst>
        </pc:spChg>
        <pc:spChg chg="mod">
          <ac:chgData name="Shipp, Stephanie S. (sss5sc)" userId="S::sss5sc@virginia.edu::32ad11e2-6e98-46b4-87f4-a31b3ad2ebba" providerId="AD" clId="Web-{929E8488-9210-9E46-0F3C-0A5C07CFA8D8}" dt="2019-06-28T08:42:19.855" v="153" actId="14100"/>
          <ac:spMkLst>
            <pc:docMk/>
            <pc:sldMk cId="4264847821" sldId="508"/>
            <ac:spMk id="26" creationId="{E896CE2D-8DFC-4B42-89CE-44BDE95C8278}"/>
          </ac:spMkLst>
        </pc:spChg>
        <pc:spChg chg="mod">
          <ac:chgData name="Shipp, Stephanie S. (sss5sc)" userId="S::sss5sc@virginia.edu::32ad11e2-6e98-46b4-87f4-a31b3ad2ebba" providerId="AD" clId="Web-{929E8488-9210-9E46-0F3C-0A5C07CFA8D8}" dt="2019-06-28T09:12:04.721" v="662" actId="20577"/>
          <ac:spMkLst>
            <pc:docMk/>
            <pc:sldMk cId="4264847821" sldId="508"/>
            <ac:spMk id="37" creationId="{F27AE12C-F28E-7348-ACCD-B3E311D79261}"/>
          </ac:spMkLst>
        </pc:spChg>
        <pc:spChg chg="mod">
          <ac:chgData name="Shipp, Stephanie S. (sss5sc)" userId="S::sss5sc@virginia.edu::32ad11e2-6e98-46b4-87f4-a31b3ad2ebba" providerId="AD" clId="Web-{929E8488-9210-9E46-0F3C-0A5C07CFA8D8}" dt="2019-06-28T08:41:25.151" v="131" actId="1076"/>
          <ac:spMkLst>
            <pc:docMk/>
            <pc:sldMk cId="4264847821" sldId="508"/>
            <ac:spMk id="38" creationId="{3CA835AD-57C5-D64A-AF59-55FF67FAA8C5}"/>
          </ac:spMkLst>
        </pc:spChg>
        <pc:spChg chg="mod">
          <ac:chgData name="Shipp, Stephanie S. (sss5sc)" userId="S::sss5sc@virginia.edu::32ad11e2-6e98-46b4-87f4-a31b3ad2ebba" providerId="AD" clId="Web-{929E8488-9210-9E46-0F3C-0A5C07CFA8D8}" dt="2019-06-28T08:42:47.995" v="170" actId="20577"/>
          <ac:spMkLst>
            <pc:docMk/>
            <pc:sldMk cId="4264847821" sldId="508"/>
            <ac:spMk id="49" creationId="{07900581-29AA-2B4D-80C6-48E15512CCFC}"/>
          </ac:spMkLst>
        </pc:spChg>
        <pc:cxnChg chg="mod">
          <ac:chgData name="Shipp, Stephanie S. (sss5sc)" userId="S::sss5sc@virginia.edu::32ad11e2-6e98-46b4-87f4-a31b3ad2ebba" providerId="AD" clId="Web-{929E8488-9210-9E46-0F3C-0A5C07CFA8D8}" dt="2019-06-28T08:42:15.245" v="151" actId="20577"/>
          <ac:cxnSpMkLst>
            <pc:docMk/>
            <pc:sldMk cId="4264847821" sldId="508"/>
            <ac:cxnSpMk id="34" creationId="{5B453C67-98B7-46ED-9C76-C2331FE89F33}"/>
          </ac:cxnSpMkLst>
        </pc:cxnChg>
        <pc:cxnChg chg="mod">
          <ac:chgData name="Shipp, Stephanie S. (sss5sc)" userId="S::sss5sc@virginia.edu::32ad11e2-6e98-46b4-87f4-a31b3ad2ebba" providerId="AD" clId="Web-{929E8488-9210-9E46-0F3C-0A5C07CFA8D8}" dt="2019-06-28T08:42:27.339" v="159" actId="14100"/>
          <ac:cxnSpMkLst>
            <pc:docMk/>
            <pc:sldMk cId="4264847821" sldId="508"/>
            <ac:cxnSpMk id="35" creationId="{ECA93896-0A14-A245-AAEC-DA2FB3CBEFAB}"/>
          </ac:cxnSpMkLst>
        </pc:cxnChg>
        <pc:cxnChg chg="mod">
          <ac:chgData name="Shipp, Stephanie S. (sss5sc)" userId="S::sss5sc@virginia.edu::32ad11e2-6e98-46b4-87f4-a31b3ad2ebba" providerId="AD" clId="Web-{929E8488-9210-9E46-0F3C-0A5C07CFA8D8}" dt="2019-06-28T08:42:03.354" v="145" actId="20577"/>
          <ac:cxnSpMkLst>
            <pc:docMk/>
            <pc:sldMk cId="4264847821" sldId="508"/>
            <ac:cxnSpMk id="47" creationId="{C1DBB616-04F4-C540-9FF2-01B16076243E}"/>
          </ac:cxnSpMkLst>
        </pc:cxnChg>
        <pc:cxnChg chg="mod">
          <ac:chgData name="Shipp, Stephanie S. (sss5sc)" userId="S::sss5sc@virginia.edu::32ad11e2-6e98-46b4-87f4-a31b3ad2ebba" providerId="AD" clId="Web-{929E8488-9210-9E46-0F3C-0A5C07CFA8D8}" dt="2019-06-28T08:42:47.995" v="170" actId="20577"/>
          <ac:cxnSpMkLst>
            <pc:docMk/>
            <pc:sldMk cId="4264847821" sldId="508"/>
            <ac:cxnSpMk id="52" creationId="{14DA6053-E163-7041-8387-0CCF80687A51}"/>
          </ac:cxnSpMkLst>
        </pc:cxnChg>
      </pc:sldChg>
      <pc:sldChg chg="modSp">
        <pc:chgData name="Shipp, Stephanie S. (sss5sc)" userId="S::sss5sc@virginia.edu::32ad11e2-6e98-46b4-87f4-a31b3ad2ebba" providerId="AD" clId="Web-{929E8488-9210-9E46-0F3C-0A5C07CFA8D8}" dt="2019-06-28T08:39:44.603" v="107" actId="20577"/>
        <pc:sldMkLst>
          <pc:docMk/>
          <pc:sldMk cId="2023329427" sldId="510"/>
        </pc:sldMkLst>
        <pc:spChg chg="mod">
          <ac:chgData name="Shipp, Stephanie S. (sss5sc)" userId="S::sss5sc@virginia.edu::32ad11e2-6e98-46b4-87f4-a31b3ad2ebba" providerId="AD" clId="Web-{929E8488-9210-9E46-0F3C-0A5C07CFA8D8}" dt="2019-06-28T08:39:44.603" v="107" actId="20577"/>
          <ac:spMkLst>
            <pc:docMk/>
            <pc:sldMk cId="2023329427" sldId="510"/>
            <ac:spMk id="72" creationId="{A38A456D-E060-5648-99BD-B931D89F27F1}"/>
          </ac:spMkLst>
        </pc:spChg>
      </pc:sldChg>
      <pc:sldChg chg="modSp">
        <pc:chgData name="Shipp, Stephanie S. (sss5sc)" userId="S::sss5sc@virginia.edu::32ad11e2-6e98-46b4-87f4-a31b3ad2ebba" providerId="AD" clId="Web-{929E8488-9210-9E46-0F3C-0A5C07CFA8D8}" dt="2019-06-28T09:11:55.596" v="661" actId="20577"/>
        <pc:sldMkLst>
          <pc:docMk/>
          <pc:sldMk cId="1169817107" sldId="512"/>
        </pc:sldMkLst>
        <pc:spChg chg="mod">
          <ac:chgData name="Shipp, Stephanie S. (sss5sc)" userId="S::sss5sc@virginia.edu::32ad11e2-6e98-46b4-87f4-a31b3ad2ebba" providerId="AD" clId="Web-{929E8488-9210-9E46-0F3C-0A5C07CFA8D8}" dt="2019-06-28T09:11:55.596" v="661" actId="20577"/>
          <ac:spMkLst>
            <pc:docMk/>
            <pc:sldMk cId="1169817107" sldId="512"/>
            <ac:spMk id="7" creationId="{272FA223-82D2-4FE6-97CF-4B0849B5F095}"/>
          </ac:spMkLst>
        </pc:spChg>
      </pc:sldChg>
      <pc:sldChg chg="modSp">
        <pc:chgData name="Shipp, Stephanie S. (sss5sc)" userId="S::sss5sc@virginia.edu::32ad11e2-6e98-46b4-87f4-a31b3ad2ebba" providerId="AD" clId="Web-{929E8488-9210-9E46-0F3C-0A5C07CFA8D8}" dt="2019-06-28T09:11:34.705" v="656" actId="20577"/>
        <pc:sldMkLst>
          <pc:docMk/>
          <pc:sldMk cId="3379289064" sldId="513"/>
        </pc:sldMkLst>
        <pc:spChg chg="mod">
          <ac:chgData name="Shipp, Stephanie S. (sss5sc)" userId="S::sss5sc@virginia.edu::32ad11e2-6e98-46b4-87f4-a31b3ad2ebba" providerId="AD" clId="Web-{929E8488-9210-9E46-0F3C-0A5C07CFA8D8}" dt="2019-06-28T09:11:34.705" v="656" actId="20577"/>
          <ac:spMkLst>
            <pc:docMk/>
            <pc:sldMk cId="3379289064" sldId="513"/>
            <ac:spMk id="9" creationId="{B5280726-4D6C-45AF-A396-472A2D49BAE6}"/>
          </ac:spMkLst>
        </pc:spChg>
      </pc:sldChg>
      <pc:sldChg chg="modSp">
        <pc:chgData name="Shipp, Stephanie S. (sss5sc)" userId="S::sss5sc@virginia.edu::32ad11e2-6e98-46b4-87f4-a31b3ad2ebba" providerId="AD" clId="Web-{929E8488-9210-9E46-0F3C-0A5C07CFA8D8}" dt="2019-06-28T08:38:29.790" v="98" actId="20577"/>
        <pc:sldMkLst>
          <pc:docMk/>
          <pc:sldMk cId="2233564467" sldId="515"/>
        </pc:sldMkLst>
        <pc:spChg chg="mod">
          <ac:chgData name="Shipp, Stephanie S. (sss5sc)" userId="S::sss5sc@virginia.edu::32ad11e2-6e98-46b4-87f4-a31b3ad2ebba" providerId="AD" clId="Web-{929E8488-9210-9E46-0F3C-0A5C07CFA8D8}" dt="2019-06-28T08:38:29.790" v="98" actId="20577"/>
          <ac:spMkLst>
            <pc:docMk/>
            <pc:sldMk cId="2233564467" sldId="515"/>
            <ac:spMk id="4" creationId="{8968E6F7-7FC3-4190-BD45-E3789C56EA1D}"/>
          </ac:spMkLst>
        </pc:spChg>
      </pc:sldChg>
      <pc:sldChg chg="addSp delSp modSp">
        <pc:chgData name="Shipp, Stephanie S. (sss5sc)" userId="S::sss5sc@virginia.edu::32ad11e2-6e98-46b4-87f4-a31b3ad2ebba" providerId="AD" clId="Web-{929E8488-9210-9E46-0F3C-0A5C07CFA8D8}" dt="2019-06-28T08:37:28.086" v="81" actId="1076"/>
        <pc:sldMkLst>
          <pc:docMk/>
          <pc:sldMk cId="1366052523" sldId="516"/>
        </pc:sldMkLst>
        <pc:spChg chg="mod">
          <ac:chgData name="Shipp, Stephanie S. (sss5sc)" userId="S::sss5sc@virginia.edu::32ad11e2-6e98-46b4-87f4-a31b3ad2ebba" providerId="AD" clId="Web-{929E8488-9210-9E46-0F3C-0A5C07CFA8D8}" dt="2019-06-28T08:37:28.086" v="81" actId="1076"/>
          <ac:spMkLst>
            <pc:docMk/>
            <pc:sldMk cId="1366052523" sldId="516"/>
            <ac:spMk id="2" creationId="{867646A7-F4F3-43B2-8005-E2E312850547}"/>
          </ac:spMkLst>
        </pc:spChg>
        <pc:spChg chg="mod">
          <ac:chgData name="Shipp, Stephanie S. (sss5sc)" userId="S::sss5sc@virginia.edu::32ad11e2-6e98-46b4-87f4-a31b3ad2ebba" providerId="AD" clId="Web-{929E8488-9210-9E46-0F3C-0A5C07CFA8D8}" dt="2019-06-28T08:37:19.195" v="79" actId="14100"/>
          <ac:spMkLst>
            <pc:docMk/>
            <pc:sldMk cId="1366052523" sldId="516"/>
            <ac:spMk id="5" creationId="{067A7AB4-A1CE-4401-85FB-245DEEED00A7}"/>
          </ac:spMkLst>
        </pc:spChg>
        <pc:spChg chg="mod">
          <ac:chgData name="Shipp, Stephanie S. (sss5sc)" userId="S::sss5sc@virginia.edu::32ad11e2-6e98-46b4-87f4-a31b3ad2ebba" providerId="AD" clId="Web-{929E8488-9210-9E46-0F3C-0A5C07CFA8D8}" dt="2019-06-28T08:37:07.976" v="77" actId="1076"/>
          <ac:spMkLst>
            <pc:docMk/>
            <pc:sldMk cId="1366052523" sldId="516"/>
            <ac:spMk id="6" creationId="{2D7DDD14-38AF-455C-B5FC-A9563F604A66}"/>
          </ac:spMkLst>
        </pc:spChg>
        <pc:picChg chg="add del mod">
          <ac:chgData name="Shipp, Stephanie S. (sss5sc)" userId="S::sss5sc@virginia.edu::32ad11e2-6e98-46b4-87f4-a31b3ad2ebba" providerId="AD" clId="Web-{929E8488-9210-9E46-0F3C-0A5C07CFA8D8}" dt="2019-06-28T08:36:18.398" v="67"/>
          <ac:picMkLst>
            <pc:docMk/>
            <pc:sldMk cId="1366052523" sldId="516"/>
            <ac:picMk id="3" creationId="{FCA27041-0FEF-4CD7-9F81-36DC517320DA}"/>
          </ac:picMkLst>
        </pc:picChg>
      </pc:sldChg>
      <pc:sldChg chg="add del">
        <pc:chgData name="Shipp, Stephanie S. (sss5sc)" userId="S::sss5sc@virginia.edu::32ad11e2-6e98-46b4-87f4-a31b3ad2ebba" providerId="AD" clId="Web-{929E8488-9210-9E46-0F3C-0A5C07CFA8D8}" dt="2019-06-28T08:29:47.535" v="37"/>
        <pc:sldMkLst>
          <pc:docMk/>
          <pc:sldMk cId="1647505331" sldId="517"/>
        </pc:sldMkLst>
      </pc:sldChg>
      <pc:sldChg chg="modSp add ord">
        <pc:chgData name="Shipp, Stephanie S. (sss5sc)" userId="S::sss5sc@virginia.edu::32ad11e2-6e98-46b4-87f4-a31b3ad2ebba" providerId="AD" clId="Web-{929E8488-9210-9E46-0F3C-0A5C07CFA8D8}" dt="2019-06-28T08:56:54.895" v="361" actId="14100"/>
        <pc:sldMkLst>
          <pc:docMk/>
          <pc:sldMk cId="3020347353" sldId="517"/>
        </pc:sldMkLst>
        <pc:picChg chg="mod">
          <ac:chgData name="Shipp, Stephanie S. (sss5sc)" userId="S::sss5sc@virginia.edu::32ad11e2-6e98-46b4-87f4-a31b3ad2ebba" providerId="AD" clId="Web-{929E8488-9210-9E46-0F3C-0A5C07CFA8D8}" dt="2019-06-28T08:56:54.895" v="361" actId="14100"/>
          <ac:picMkLst>
            <pc:docMk/>
            <pc:sldMk cId="3020347353" sldId="517"/>
            <ac:picMk id="7" creationId="{A46EFBE7-D0D2-4B7C-944F-F4BCCFD2DAF7}"/>
          </ac:picMkLst>
        </pc:picChg>
      </pc:sldChg>
      <pc:sldChg chg="add del">
        <pc:chgData name="Shipp, Stephanie S. (sss5sc)" userId="S::sss5sc@virginia.edu::32ad11e2-6e98-46b4-87f4-a31b3ad2ebba" providerId="AD" clId="Web-{929E8488-9210-9E46-0F3C-0A5C07CFA8D8}" dt="2019-06-28T08:29:47.535" v="36"/>
        <pc:sldMkLst>
          <pc:docMk/>
          <pc:sldMk cId="515207918" sldId="518"/>
        </pc:sldMkLst>
      </pc:sldChg>
      <pc:sldChg chg="add ord">
        <pc:chgData name="Shipp, Stephanie S. (sss5sc)" userId="S::sss5sc@virginia.edu::32ad11e2-6e98-46b4-87f4-a31b3ad2ebba" providerId="AD" clId="Web-{929E8488-9210-9E46-0F3C-0A5C07CFA8D8}" dt="2019-06-28T08:38:55.540" v="102"/>
        <pc:sldMkLst>
          <pc:docMk/>
          <pc:sldMk cId="1225994340" sldId="518"/>
        </pc:sldMkLst>
      </pc:sldChg>
      <pc:sldChg chg="add del">
        <pc:chgData name="Shipp, Stephanie S. (sss5sc)" userId="S::sss5sc@virginia.edu::32ad11e2-6e98-46b4-87f4-a31b3ad2ebba" providerId="AD" clId="Web-{929E8488-9210-9E46-0F3C-0A5C07CFA8D8}" dt="2019-06-28T08:29:47.535" v="35"/>
        <pc:sldMkLst>
          <pc:docMk/>
          <pc:sldMk cId="2589273765" sldId="519"/>
        </pc:sldMkLst>
      </pc:sldChg>
      <pc:sldChg chg="add del replId">
        <pc:chgData name="Shipp, Stephanie S. (sss5sc)" userId="S::sss5sc@virginia.edu::32ad11e2-6e98-46b4-87f4-a31b3ad2ebba" providerId="AD" clId="Web-{929E8488-9210-9E46-0F3C-0A5C07CFA8D8}" dt="2019-06-28T08:56:26.754" v="356"/>
        <pc:sldMkLst>
          <pc:docMk/>
          <pc:sldMk cId="3886462125" sldId="519"/>
        </pc:sldMkLst>
      </pc:sldChg>
      <pc:sldChg chg="addSp delSp modSp add ord replId">
        <pc:chgData name="Shipp, Stephanie S. (sss5sc)" userId="S::sss5sc@virginia.edu::32ad11e2-6e98-46b4-87f4-a31b3ad2ebba" providerId="AD" clId="Web-{929E8488-9210-9E46-0F3C-0A5C07CFA8D8}" dt="2019-06-28T09:18:52.084" v="686" actId="1076"/>
        <pc:sldMkLst>
          <pc:docMk/>
          <pc:sldMk cId="1950008071" sldId="520"/>
        </pc:sldMkLst>
        <pc:spChg chg="add mod">
          <ac:chgData name="Shipp, Stephanie S. (sss5sc)" userId="S::sss5sc@virginia.edu::32ad11e2-6e98-46b4-87f4-a31b3ad2ebba" providerId="AD" clId="Web-{929E8488-9210-9E46-0F3C-0A5C07CFA8D8}" dt="2019-06-28T08:54:57.206" v="350" actId="20577"/>
          <ac:spMkLst>
            <pc:docMk/>
            <pc:sldMk cId="1950008071" sldId="520"/>
            <ac:spMk id="4" creationId="{6E951CC7-4659-49E4-A43A-065751220454}"/>
          </ac:spMkLst>
        </pc:spChg>
        <pc:spChg chg="add mod">
          <ac:chgData name="Shipp, Stephanie S. (sss5sc)" userId="S::sss5sc@virginia.edu::32ad11e2-6e98-46b4-87f4-a31b3ad2ebba" providerId="AD" clId="Web-{929E8488-9210-9E46-0F3C-0A5C07CFA8D8}" dt="2019-06-28T08:56:12.082" v="355" actId="20577"/>
          <ac:spMkLst>
            <pc:docMk/>
            <pc:sldMk cId="1950008071" sldId="520"/>
            <ac:spMk id="6" creationId="{23274DE8-DA23-4C85-A56C-AD7DFBCFA4DE}"/>
          </ac:spMkLst>
        </pc:spChg>
        <pc:spChg chg="add mod">
          <ac:chgData name="Shipp, Stephanie S. (sss5sc)" userId="S::sss5sc@virginia.edu::32ad11e2-6e98-46b4-87f4-a31b3ad2ebba" providerId="AD" clId="Web-{929E8488-9210-9E46-0F3C-0A5C07CFA8D8}" dt="2019-06-28T08:58:00.458" v="366" actId="1076"/>
          <ac:spMkLst>
            <pc:docMk/>
            <pc:sldMk cId="1950008071" sldId="520"/>
            <ac:spMk id="8" creationId="{3E2B8EE7-3085-47E8-A798-50D0A1F7E09E}"/>
          </ac:spMkLst>
        </pc:spChg>
        <pc:picChg chg="del">
          <ac:chgData name="Shipp, Stephanie S. (sss5sc)" userId="S::sss5sc@virginia.edu::32ad11e2-6e98-46b4-87f4-a31b3ad2ebba" providerId="AD" clId="Web-{929E8488-9210-9E46-0F3C-0A5C07CFA8D8}" dt="2019-06-28T08:54:15.362" v="344"/>
          <ac:picMkLst>
            <pc:docMk/>
            <pc:sldMk cId="1950008071" sldId="520"/>
            <ac:picMk id="2" creationId="{FFD1F837-8A05-4E82-82C1-1D96F8610F00}"/>
          </ac:picMkLst>
        </pc:picChg>
        <pc:picChg chg="add mod ord">
          <ac:chgData name="Shipp, Stephanie S. (sss5sc)" userId="S::sss5sc@virginia.edu::32ad11e2-6e98-46b4-87f4-a31b3ad2ebba" providerId="AD" clId="Web-{929E8488-9210-9E46-0F3C-0A5C07CFA8D8}" dt="2019-06-28T09:18:52.084" v="686" actId="1076"/>
          <ac:picMkLst>
            <pc:docMk/>
            <pc:sldMk cId="1950008071" sldId="520"/>
            <ac:picMk id="10" creationId="{2CDDE70F-3C8F-4CC6-9676-513C2B791602}"/>
          </ac:picMkLst>
        </pc:picChg>
      </pc:sldChg>
      <pc:sldChg chg="add del">
        <pc:chgData name="Shipp, Stephanie S. (sss5sc)" userId="S::sss5sc@virginia.edu::32ad11e2-6e98-46b4-87f4-a31b3ad2ebba" providerId="AD" clId="Web-{929E8488-9210-9E46-0F3C-0A5C07CFA8D8}" dt="2019-06-28T08:29:47.535" v="34"/>
        <pc:sldMkLst>
          <pc:docMk/>
          <pc:sldMk cId="3310086511" sldId="520"/>
        </pc:sldMkLst>
      </pc:sldChg>
      <pc:sldChg chg="addSp delSp modSp add replId">
        <pc:chgData name="Shipp, Stephanie S. (sss5sc)" userId="S::sss5sc@virginia.edu::32ad11e2-6e98-46b4-87f4-a31b3ad2ebba" providerId="AD" clId="Web-{929E8488-9210-9E46-0F3C-0A5C07CFA8D8}" dt="2019-06-28T09:30:42.623" v="756" actId="20577"/>
        <pc:sldMkLst>
          <pc:docMk/>
          <pc:sldMk cId="3346819731" sldId="521"/>
        </pc:sldMkLst>
        <pc:spChg chg="add del mod">
          <ac:chgData name="Shipp, Stephanie S. (sss5sc)" userId="S::sss5sc@virginia.edu::32ad11e2-6e98-46b4-87f4-a31b3ad2ebba" providerId="AD" clId="Web-{929E8488-9210-9E46-0F3C-0A5C07CFA8D8}" dt="2019-06-28T09:27:17.214" v="718"/>
          <ac:spMkLst>
            <pc:docMk/>
            <pc:sldMk cId="3346819731" sldId="521"/>
            <ac:spMk id="3" creationId="{A1C8925D-87AD-4721-B4B7-E2DC8C6C51C2}"/>
          </ac:spMkLst>
        </pc:spChg>
        <pc:spChg chg="mod">
          <ac:chgData name="Shipp, Stephanie S. (sss5sc)" userId="S::sss5sc@virginia.edu::32ad11e2-6e98-46b4-87f4-a31b3ad2ebba" providerId="AD" clId="Web-{929E8488-9210-9E46-0F3C-0A5C07CFA8D8}" dt="2019-06-28T09:27:03.699" v="714" actId="14100"/>
          <ac:spMkLst>
            <pc:docMk/>
            <pc:sldMk cId="3346819731" sldId="521"/>
            <ac:spMk id="4" creationId="{6E951CC7-4659-49E4-A43A-065751220454}"/>
          </ac:spMkLst>
        </pc:spChg>
        <pc:spChg chg="add del mod">
          <ac:chgData name="Shipp, Stephanie S. (sss5sc)" userId="S::sss5sc@virginia.edu::32ad11e2-6e98-46b4-87f4-a31b3ad2ebba" providerId="AD" clId="Web-{929E8488-9210-9E46-0F3C-0A5C07CFA8D8}" dt="2019-06-28T09:27:33.558" v="722"/>
          <ac:spMkLst>
            <pc:docMk/>
            <pc:sldMk cId="3346819731" sldId="521"/>
            <ac:spMk id="5" creationId="{DC83304F-1B59-41C7-856D-6F1E00697DAD}"/>
          </ac:spMkLst>
        </pc:spChg>
        <pc:spChg chg="del">
          <ac:chgData name="Shipp, Stephanie S. (sss5sc)" userId="S::sss5sc@virginia.edu::32ad11e2-6e98-46b4-87f4-a31b3ad2ebba" providerId="AD" clId="Web-{929E8488-9210-9E46-0F3C-0A5C07CFA8D8}" dt="2019-06-28T09:04:15.024" v="499"/>
          <ac:spMkLst>
            <pc:docMk/>
            <pc:sldMk cId="3346819731" sldId="521"/>
            <ac:spMk id="6" creationId="{23274DE8-DA23-4C85-A56C-AD7DFBCFA4DE}"/>
          </ac:spMkLst>
        </pc:spChg>
        <pc:spChg chg="del">
          <ac:chgData name="Shipp, Stephanie S. (sss5sc)" userId="S::sss5sc@virginia.edu::32ad11e2-6e98-46b4-87f4-a31b3ad2ebba" providerId="AD" clId="Web-{929E8488-9210-9E46-0F3C-0A5C07CFA8D8}" dt="2019-06-28T09:04:26.618" v="500"/>
          <ac:spMkLst>
            <pc:docMk/>
            <pc:sldMk cId="3346819731" sldId="521"/>
            <ac:spMk id="8" creationId="{3E2B8EE7-3085-47E8-A798-50D0A1F7E09E}"/>
          </ac:spMkLst>
        </pc:spChg>
        <pc:spChg chg="add mod">
          <ac:chgData name="Shipp, Stephanie S. (sss5sc)" userId="S::sss5sc@virginia.edu::32ad11e2-6e98-46b4-87f4-a31b3ad2ebba" providerId="AD" clId="Web-{929E8488-9210-9E46-0F3C-0A5C07CFA8D8}" dt="2019-06-28T09:28:21.637" v="733" actId="14100"/>
          <ac:spMkLst>
            <pc:docMk/>
            <pc:sldMk cId="3346819731" sldId="521"/>
            <ac:spMk id="9" creationId="{8ABBB20C-D5F4-4620-9771-C634536AE8C9}"/>
          </ac:spMkLst>
        </pc:spChg>
        <pc:spChg chg="add mod">
          <ac:chgData name="Shipp, Stephanie S. (sss5sc)" userId="S::sss5sc@virginia.edu::32ad11e2-6e98-46b4-87f4-a31b3ad2ebba" providerId="AD" clId="Web-{929E8488-9210-9E46-0F3C-0A5C07CFA8D8}" dt="2019-06-28T09:30:24.091" v="750" actId="20577"/>
          <ac:spMkLst>
            <pc:docMk/>
            <pc:sldMk cId="3346819731" sldId="521"/>
            <ac:spMk id="13" creationId="{277D7FE2-5500-49B0-962A-073D5D4D2A17}"/>
          </ac:spMkLst>
        </pc:spChg>
        <pc:spChg chg="add mod">
          <ac:chgData name="Shipp, Stephanie S. (sss5sc)" userId="S::sss5sc@virginia.edu::32ad11e2-6e98-46b4-87f4-a31b3ad2ebba" providerId="AD" clId="Web-{929E8488-9210-9E46-0F3C-0A5C07CFA8D8}" dt="2019-06-28T09:30:42.623" v="756" actId="20577"/>
          <ac:spMkLst>
            <pc:docMk/>
            <pc:sldMk cId="3346819731" sldId="521"/>
            <ac:spMk id="17" creationId="{A410DF1F-1194-483B-A2B9-86FCF3DB261C}"/>
          </ac:spMkLst>
        </pc:spChg>
        <pc:graphicFrameChg chg="add del mod modGraphic">
          <ac:chgData name="Shipp, Stephanie S. (sss5sc)" userId="S::sss5sc@virginia.edu::32ad11e2-6e98-46b4-87f4-a31b3ad2ebba" providerId="AD" clId="Web-{929E8488-9210-9E46-0F3C-0A5C07CFA8D8}" dt="2019-06-28T09:26:23.823" v="706"/>
          <ac:graphicFrameMkLst>
            <pc:docMk/>
            <pc:sldMk cId="3346819731" sldId="521"/>
            <ac:graphicFrameMk id="2" creationId="{430B81D7-99F0-46D5-B5CD-8C83D7FB5848}"/>
          </ac:graphicFrameMkLst>
        </pc:graphicFrameChg>
        <pc:picChg chg="del">
          <ac:chgData name="Shipp, Stephanie S. (sss5sc)" userId="S::sss5sc@virginia.edu::32ad11e2-6e98-46b4-87f4-a31b3ad2ebba" providerId="AD" clId="Web-{929E8488-9210-9E46-0F3C-0A5C07CFA8D8}" dt="2019-06-28T09:04:11.024" v="498"/>
          <ac:picMkLst>
            <pc:docMk/>
            <pc:sldMk cId="3346819731" sldId="521"/>
            <ac:picMk id="10" creationId="{2CDDE70F-3C8F-4CC6-9676-513C2B791602}"/>
          </ac:picMkLst>
        </pc:picChg>
        <pc:picChg chg="add mod">
          <ac:chgData name="Shipp, Stephanie S. (sss5sc)" userId="S::sss5sc@virginia.edu::32ad11e2-6e98-46b4-87f4-a31b3ad2ebba" providerId="AD" clId="Web-{929E8488-9210-9E46-0F3C-0A5C07CFA8D8}" dt="2019-06-28T09:30:31.388" v="752" actId="14100"/>
          <ac:picMkLst>
            <pc:docMk/>
            <pc:sldMk cId="3346819731" sldId="521"/>
            <ac:picMk id="15" creationId="{7BDE6C55-4176-47A3-B3A4-B95E1ECC1CE1}"/>
          </ac:picMkLst>
        </pc:picChg>
      </pc:sldChg>
      <pc:sldChg chg="add del">
        <pc:chgData name="Shipp, Stephanie S. (sss5sc)" userId="S::sss5sc@virginia.edu::32ad11e2-6e98-46b4-87f4-a31b3ad2ebba" providerId="AD" clId="Web-{929E8488-9210-9E46-0F3C-0A5C07CFA8D8}" dt="2019-06-28T08:29:47.535" v="33"/>
        <pc:sldMkLst>
          <pc:docMk/>
          <pc:sldMk cId="4062607224" sldId="521"/>
        </pc:sldMkLst>
      </pc:sldChg>
      <pc:sldChg chg="addSp delSp modSp add replId">
        <pc:chgData name="Shipp, Stephanie S. (sss5sc)" userId="S::sss5sc@virginia.edu::32ad11e2-6e98-46b4-87f4-a31b3ad2ebba" providerId="AD" clId="Web-{929E8488-9210-9E46-0F3C-0A5C07CFA8D8}" dt="2019-06-28T09:06:46.483" v="608"/>
        <pc:sldMkLst>
          <pc:docMk/>
          <pc:sldMk cId="559769195" sldId="522"/>
        </pc:sldMkLst>
        <pc:spChg chg="mod">
          <ac:chgData name="Shipp, Stephanie S. (sss5sc)" userId="S::sss5sc@virginia.edu::32ad11e2-6e98-46b4-87f4-a31b3ad2ebba" providerId="AD" clId="Web-{929E8488-9210-9E46-0F3C-0A5C07CFA8D8}" dt="2019-06-28T09:06:42.874" v="607" actId="1076"/>
          <ac:spMkLst>
            <pc:docMk/>
            <pc:sldMk cId="559769195" sldId="522"/>
            <ac:spMk id="4" creationId="{6E951CC7-4659-49E4-A43A-065751220454}"/>
          </ac:spMkLst>
        </pc:spChg>
        <pc:graphicFrameChg chg="del">
          <ac:chgData name="Shipp, Stephanie S. (sss5sc)" userId="S::sss5sc@virginia.edu::32ad11e2-6e98-46b4-87f4-a31b3ad2ebba" providerId="AD" clId="Web-{929E8488-9210-9E46-0F3C-0A5C07CFA8D8}" dt="2019-06-28T09:05:59.280" v="534"/>
          <ac:graphicFrameMkLst>
            <pc:docMk/>
            <pc:sldMk cId="559769195" sldId="522"/>
            <ac:graphicFrameMk id="2" creationId="{430B81D7-99F0-46D5-B5CD-8C83D7FB5848}"/>
          </ac:graphicFrameMkLst>
        </pc:graphicFrameChg>
        <pc:graphicFrameChg chg="add mod modGraphic">
          <ac:chgData name="Shipp, Stephanie S. (sss5sc)" userId="S::sss5sc@virginia.edu::32ad11e2-6e98-46b4-87f4-a31b3ad2ebba" providerId="AD" clId="Web-{929E8488-9210-9E46-0F3C-0A5C07CFA8D8}" dt="2019-06-28T09:06:46.483" v="608"/>
          <ac:graphicFrameMkLst>
            <pc:docMk/>
            <pc:sldMk cId="559769195" sldId="522"/>
            <ac:graphicFrameMk id="3" creationId="{D2AF0DAB-D564-4E99-B389-017BC0DDA0E9}"/>
          </ac:graphicFrameMkLst>
        </pc:graphicFrameChg>
      </pc:sldChg>
      <pc:sldChg chg="add del">
        <pc:chgData name="Shipp, Stephanie S. (sss5sc)" userId="S::sss5sc@virginia.edu::32ad11e2-6e98-46b4-87f4-a31b3ad2ebba" providerId="AD" clId="Web-{929E8488-9210-9E46-0F3C-0A5C07CFA8D8}" dt="2019-06-28T08:29:47.519" v="32"/>
        <pc:sldMkLst>
          <pc:docMk/>
          <pc:sldMk cId="2378840314" sldId="522"/>
        </pc:sldMkLst>
      </pc:sldChg>
      <pc:sldChg chg="add del">
        <pc:chgData name="Shipp, Stephanie S. (sss5sc)" userId="S::sss5sc@virginia.edu::32ad11e2-6e98-46b4-87f4-a31b3ad2ebba" providerId="AD" clId="Web-{929E8488-9210-9E46-0F3C-0A5C07CFA8D8}" dt="2019-06-28T08:29:47.519" v="31"/>
        <pc:sldMkLst>
          <pc:docMk/>
          <pc:sldMk cId="235382185" sldId="523"/>
        </pc:sldMkLst>
      </pc:sldChg>
      <pc:sldChg chg="add replId">
        <pc:chgData name="Shipp, Stephanie S. (sss5sc)" userId="S::sss5sc@virginia.edu::32ad11e2-6e98-46b4-87f4-a31b3ad2ebba" providerId="AD" clId="Web-{929E8488-9210-9E46-0F3C-0A5C07CFA8D8}" dt="2019-06-28T09:26:17.136" v="703"/>
        <pc:sldMkLst>
          <pc:docMk/>
          <pc:sldMk cId="3778290268" sldId="523"/>
        </pc:sldMkLst>
      </pc:sldChg>
      <pc:sldChg chg="add del">
        <pc:chgData name="Shipp, Stephanie S. (sss5sc)" userId="S::sss5sc@virginia.edu::32ad11e2-6e98-46b4-87f4-a31b3ad2ebba" providerId="AD" clId="Web-{929E8488-9210-9E46-0F3C-0A5C07CFA8D8}" dt="2019-06-28T08:29:47.519" v="30"/>
        <pc:sldMkLst>
          <pc:docMk/>
          <pc:sldMk cId="3856665430" sldId="524"/>
        </pc:sldMkLst>
      </pc:sldChg>
      <pc:sldChg chg="add del">
        <pc:chgData name="Shipp, Stephanie S. (sss5sc)" userId="S::sss5sc@virginia.edu::32ad11e2-6e98-46b4-87f4-a31b3ad2ebba" providerId="AD" clId="Web-{929E8488-9210-9E46-0F3C-0A5C07CFA8D8}" dt="2019-06-28T08:29:47.519" v="29"/>
        <pc:sldMkLst>
          <pc:docMk/>
          <pc:sldMk cId="4118246803" sldId="525"/>
        </pc:sldMkLst>
      </pc:sldChg>
      <pc:sldChg chg="add del">
        <pc:chgData name="Shipp, Stephanie S. (sss5sc)" userId="S::sss5sc@virginia.edu::32ad11e2-6e98-46b4-87f4-a31b3ad2ebba" providerId="AD" clId="Web-{929E8488-9210-9E46-0F3C-0A5C07CFA8D8}" dt="2019-06-28T08:29:47.519" v="28"/>
        <pc:sldMkLst>
          <pc:docMk/>
          <pc:sldMk cId="1829033047" sldId="526"/>
        </pc:sldMkLst>
      </pc:sldChg>
      <pc:sldChg chg="add del">
        <pc:chgData name="Shipp, Stephanie S. (sss5sc)" userId="S::sss5sc@virginia.edu::32ad11e2-6e98-46b4-87f4-a31b3ad2ebba" providerId="AD" clId="Web-{929E8488-9210-9E46-0F3C-0A5C07CFA8D8}" dt="2019-06-28T08:29:47.519" v="27"/>
        <pc:sldMkLst>
          <pc:docMk/>
          <pc:sldMk cId="747767641" sldId="527"/>
        </pc:sldMkLst>
      </pc:sldChg>
      <pc:sldChg chg="add del">
        <pc:chgData name="Shipp, Stephanie S. (sss5sc)" userId="S::sss5sc@virginia.edu::32ad11e2-6e98-46b4-87f4-a31b3ad2ebba" providerId="AD" clId="Web-{929E8488-9210-9E46-0F3C-0A5C07CFA8D8}" dt="2019-06-28T08:29:47.519" v="26"/>
        <pc:sldMkLst>
          <pc:docMk/>
          <pc:sldMk cId="1851236944" sldId="528"/>
        </pc:sldMkLst>
      </pc:sldChg>
      <pc:sldChg chg="add del">
        <pc:chgData name="Shipp, Stephanie S. (sss5sc)" userId="S::sss5sc@virginia.edu::32ad11e2-6e98-46b4-87f4-a31b3ad2ebba" providerId="AD" clId="Web-{929E8488-9210-9E46-0F3C-0A5C07CFA8D8}" dt="2019-06-28T08:29:47.519" v="25"/>
        <pc:sldMkLst>
          <pc:docMk/>
          <pc:sldMk cId="2333358593" sldId="529"/>
        </pc:sldMkLst>
      </pc:sldChg>
      <pc:sldChg chg="add del">
        <pc:chgData name="Shipp, Stephanie S. (sss5sc)" userId="S::sss5sc@virginia.edu::32ad11e2-6e98-46b4-87f4-a31b3ad2ebba" providerId="AD" clId="Web-{929E8488-9210-9E46-0F3C-0A5C07CFA8D8}" dt="2019-06-28T08:29:47.503" v="24"/>
        <pc:sldMkLst>
          <pc:docMk/>
          <pc:sldMk cId="1135899108" sldId="530"/>
        </pc:sldMkLst>
      </pc:sldChg>
      <pc:sldChg chg="add del">
        <pc:chgData name="Shipp, Stephanie S. (sss5sc)" userId="S::sss5sc@virginia.edu::32ad11e2-6e98-46b4-87f4-a31b3ad2ebba" providerId="AD" clId="Web-{929E8488-9210-9E46-0F3C-0A5C07CFA8D8}" dt="2019-06-28T08:29:47.503" v="23"/>
        <pc:sldMkLst>
          <pc:docMk/>
          <pc:sldMk cId="3101930641" sldId="531"/>
        </pc:sldMkLst>
      </pc:sldChg>
      <pc:sldChg chg="add del">
        <pc:chgData name="Shipp, Stephanie S. (sss5sc)" userId="S::sss5sc@virginia.edu::32ad11e2-6e98-46b4-87f4-a31b3ad2ebba" providerId="AD" clId="Web-{929E8488-9210-9E46-0F3C-0A5C07CFA8D8}" dt="2019-06-28T08:29:47.503" v="22"/>
        <pc:sldMkLst>
          <pc:docMk/>
          <pc:sldMk cId="2442636670" sldId="532"/>
        </pc:sldMkLst>
      </pc:sldChg>
      <pc:sldChg chg="add del">
        <pc:chgData name="Shipp, Stephanie S. (sss5sc)" userId="S::sss5sc@virginia.edu::32ad11e2-6e98-46b4-87f4-a31b3ad2ebba" providerId="AD" clId="Web-{929E8488-9210-9E46-0F3C-0A5C07CFA8D8}" dt="2019-06-28T08:29:47.503" v="21"/>
        <pc:sldMkLst>
          <pc:docMk/>
          <pc:sldMk cId="1816067636" sldId="533"/>
        </pc:sldMkLst>
      </pc:sldChg>
      <pc:sldChg chg="add del">
        <pc:chgData name="Shipp, Stephanie S. (sss5sc)" userId="S::sss5sc@virginia.edu::32ad11e2-6e98-46b4-87f4-a31b3ad2ebba" providerId="AD" clId="Web-{929E8488-9210-9E46-0F3C-0A5C07CFA8D8}" dt="2019-06-28T08:29:47.503" v="20"/>
        <pc:sldMkLst>
          <pc:docMk/>
          <pc:sldMk cId="911853185" sldId="534"/>
        </pc:sldMkLst>
      </pc:sldChg>
      <pc:sldChg chg="add del">
        <pc:chgData name="Shipp, Stephanie S. (sss5sc)" userId="S::sss5sc@virginia.edu::32ad11e2-6e98-46b4-87f4-a31b3ad2ebba" providerId="AD" clId="Web-{929E8488-9210-9E46-0F3C-0A5C07CFA8D8}" dt="2019-06-28T08:29:47.503" v="19"/>
        <pc:sldMkLst>
          <pc:docMk/>
          <pc:sldMk cId="3327661625" sldId="535"/>
        </pc:sldMkLst>
      </pc:sldChg>
      <pc:sldMasterChg chg="addSldLayout delSldLayout">
        <pc:chgData name="Shipp, Stephanie S. (sss5sc)" userId="S::sss5sc@virginia.edu::32ad11e2-6e98-46b4-87f4-a31b3ad2ebba" providerId="AD" clId="Web-{929E8488-9210-9E46-0F3C-0A5C07CFA8D8}" dt="2019-06-28T08:29:47.535" v="37"/>
        <pc:sldMasterMkLst>
          <pc:docMk/>
          <pc:sldMasterMk cId="1172351213" sldId="2147483648"/>
        </pc:sldMasterMkLst>
        <pc:sldLayoutChg chg="add del replId">
          <pc:chgData name="Shipp, Stephanie S. (sss5sc)" userId="S::sss5sc@virginia.edu::32ad11e2-6e98-46b4-87f4-a31b3ad2ebba" providerId="AD" clId="Web-{929E8488-9210-9E46-0F3C-0A5C07CFA8D8}" dt="2019-06-28T08:29:47.535" v="37"/>
          <pc:sldLayoutMkLst>
            <pc:docMk/>
            <pc:sldMasterMk cId="1172351213" sldId="2147483648"/>
            <pc:sldLayoutMk cId="3138102411" sldId="2147483695"/>
          </pc:sldLayoutMkLst>
        </pc:sldLayoutChg>
        <pc:sldLayoutChg chg="add del">
          <pc:chgData name="Shipp, Stephanie S. (sss5sc)" userId="S::sss5sc@virginia.edu::32ad11e2-6e98-46b4-87f4-a31b3ad2ebba" providerId="AD" clId="Web-{929E8488-9210-9E46-0F3C-0A5C07CFA8D8}" dt="2019-06-28T08:29:47.535" v="36"/>
          <pc:sldLayoutMkLst>
            <pc:docMk/>
            <pc:sldMasterMk cId="1172351213" sldId="2147483648"/>
            <pc:sldLayoutMk cId="4011206889" sldId="2147483696"/>
          </pc:sldLayoutMkLst>
        </pc:sldLayoutChg>
        <pc:sldLayoutChg chg="add del">
          <pc:chgData name="Shipp, Stephanie S. (sss5sc)" userId="S::sss5sc@virginia.edu::32ad11e2-6e98-46b4-87f4-a31b3ad2ebba" providerId="AD" clId="Web-{929E8488-9210-9E46-0F3C-0A5C07CFA8D8}" dt="2019-06-28T08:29:47.535" v="33"/>
          <pc:sldLayoutMkLst>
            <pc:docMk/>
            <pc:sldMasterMk cId="1172351213" sldId="2147483648"/>
            <pc:sldLayoutMk cId="3336656983" sldId="2147483697"/>
          </pc:sldLayoutMkLst>
        </pc:sldLayoutChg>
        <pc:sldLayoutChg chg="add del">
          <pc:chgData name="Shipp, Stephanie S. (sss5sc)" userId="S::sss5sc@virginia.edu::32ad11e2-6e98-46b4-87f4-a31b3ad2ebba" providerId="AD" clId="Web-{929E8488-9210-9E46-0F3C-0A5C07CFA8D8}" dt="2019-06-28T08:29:47.519" v="26"/>
          <pc:sldLayoutMkLst>
            <pc:docMk/>
            <pc:sldMasterMk cId="1172351213" sldId="2147483648"/>
            <pc:sldLayoutMk cId="4215058596" sldId="2147483698"/>
          </pc:sldLayoutMkLst>
        </pc:sldLayoutChg>
      </pc:sldMasterChg>
    </pc:docChg>
  </pc:docChgLst>
  <pc:docChgLst>
    <pc:chgData name="Nair, Devika Tara (dtn2ep)" userId="S::dtn2ep@virginia.edu::21538ff3-a838-4d72-9f4d-9fa3aacb6817" providerId="AD" clId="Web-{79CC1A4A-20EA-4838-4105-1466A8082822}"/>
    <pc:docChg chg="modSld">
      <pc:chgData name="Nair, Devika Tara (dtn2ep)" userId="S::dtn2ep@virginia.edu::21538ff3-a838-4d72-9f4d-9fa3aacb6817" providerId="AD" clId="Web-{79CC1A4A-20EA-4838-4105-1466A8082822}" dt="2019-06-27T19:50:43.060" v="3" actId="20577"/>
      <pc:docMkLst>
        <pc:docMk/>
      </pc:docMkLst>
      <pc:sldChg chg="modSp">
        <pc:chgData name="Nair, Devika Tara (dtn2ep)" userId="S::dtn2ep@virginia.edu::21538ff3-a838-4d72-9f4d-9fa3aacb6817" providerId="AD" clId="Web-{79CC1A4A-20EA-4838-4105-1466A8082822}" dt="2019-06-27T19:50:43.060" v="3" actId="20577"/>
        <pc:sldMkLst>
          <pc:docMk/>
          <pc:sldMk cId="260034020" sldId="368"/>
        </pc:sldMkLst>
        <pc:spChg chg="mod">
          <ac:chgData name="Nair, Devika Tara (dtn2ep)" userId="S::dtn2ep@virginia.edu::21538ff3-a838-4d72-9f4d-9fa3aacb6817" providerId="AD" clId="Web-{79CC1A4A-20EA-4838-4105-1466A8082822}" dt="2019-06-27T19:50:43.060" v="3" actId="20577"/>
          <ac:spMkLst>
            <pc:docMk/>
            <pc:sldMk cId="260034020" sldId="368"/>
            <ac:spMk id="4" creationId="{B0EACB96-BC63-E248-9DB1-268C98C827B0}"/>
          </ac:spMkLst>
        </pc:spChg>
      </pc:sldChg>
    </pc:docChg>
  </pc:docChgLst>
  <pc:docChgLst>
    <pc:chgData name="Pristavec, Teja (tp2sk)" userId="S::tp2sk@virginia.edu::00cf13b9-11d0-4226-9758-f1da88123884" providerId="AD" clId="Web-{957DAE25-953A-4B80-859D-62EF083718FB}"/>
    <pc:docChg chg="modSld">
      <pc:chgData name="Pristavec, Teja (tp2sk)" userId="S::tp2sk@virginia.edu::00cf13b9-11d0-4226-9758-f1da88123884" providerId="AD" clId="Web-{957DAE25-953A-4B80-859D-62EF083718FB}" dt="2019-06-23T14:07:27.384" v="39"/>
      <pc:docMkLst>
        <pc:docMk/>
      </pc:docMkLst>
      <pc:sldChg chg="modSp">
        <pc:chgData name="Pristavec, Teja (tp2sk)" userId="S::tp2sk@virginia.edu::00cf13b9-11d0-4226-9758-f1da88123884" providerId="AD" clId="Web-{957DAE25-953A-4B80-859D-62EF083718FB}" dt="2019-06-23T14:07:27.384" v="39"/>
        <pc:sldMkLst>
          <pc:docMk/>
          <pc:sldMk cId="1122256038" sldId="263"/>
        </pc:sldMkLst>
        <pc:graphicFrameChg chg="mod modGraphic">
          <ac:chgData name="Pristavec, Teja (tp2sk)" userId="S::tp2sk@virginia.edu::00cf13b9-11d0-4226-9758-f1da88123884" providerId="AD" clId="Web-{957DAE25-953A-4B80-859D-62EF083718FB}" dt="2019-06-23T14:07:27.384" v="39"/>
          <ac:graphicFrameMkLst>
            <pc:docMk/>
            <pc:sldMk cId="1122256038" sldId="263"/>
            <ac:graphicFrameMk id="3" creationId="{B31F24B0-C1C9-4E50-9BB9-488249A7DD10}"/>
          </ac:graphicFrameMkLst>
        </pc:graphicFrameChg>
      </pc:sldChg>
    </pc:docChg>
  </pc:docChgLst>
  <pc:docChgLst>
    <pc:chgData name="Korkmaz, Gizem (gk8yj)" userId="S::gk8yj@virginia.edu::a3021717-695e-41c9-8d4c-e599a2aec0eb" providerId="AD" clId="Web-{20AF5549-5E37-4DDF-81E4-7403FECA4440}"/>
    <pc:docChg chg="modSld">
      <pc:chgData name="Korkmaz, Gizem (gk8yj)" userId="S::gk8yj@virginia.edu::a3021717-695e-41c9-8d4c-e599a2aec0eb" providerId="AD" clId="Web-{20AF5549-5E37-4DDF-81E4-7403FECA4440}" dt="2019-06-21T18:41:47.813" v="3" actId="20577"/>
      <pc:docMkLst>
        <pc:docMk/>
      </pc:docMkLst>
      <pc:sldChg chg="modSp">
        <pc:chgData name="Korkmaz, Gizem (gk8yj)" userId="S::gk8yj@virginia.edu::a3021717-695e-41c9-8d4c-e599a2aec0eb" providerId="AD" clId="Web-{20AF5549-5E37-4DDF-81E4-7403FECA4440}" dt="2019-06-21T18:41:47.813" v="3" actId="20577"/>
        <pc:sldMkLst>
          <pc:docMk/>
          <pc:sldMk cId="1301978882" sldId="258"/>
        </pc:sldMkLst>
        <pc:spChg chg="mod">
          <ac:chgData name="Korkmaz, Gizem (gk8yj)" userId="S::gk8yj@virginia.edu::a3021717-695e-41c9-8d4c-e599a2aec0eb" providerId="AD" clId="Web-{20AF5549-5E37-4DDF-81E4-7403FECA4440}" dt="2019-06-21T18:41:47.813" v="3" actId="20577"/>
          <ac:spMkLst>
            <pc:docMk/>
            <pc:sldMk cId="1301978882" sldId="258"/>
            <ac:spMk id="3" creationId="{00000000-0000-0000-0000-000000000000}"/>
          </ac:spMkLst>
        </pc:spChg>
      </pc:sldChg>
    </pc:docChg>
  </pc:docChgLst>
  <pc:docChgLst>
    <pc:chgData name="Savchyn, Kateryna (ks6pn)" userId="S::ks6pn@virginia.edu::f2b13eca-cc72-43ed-8a7d-4002d429b3ab" providerId="AD" clId="Web-{2FBA2884-6F35-1E24-BB49-F4E7B6651D72}"/>
    <pc:docChg chg="modSld sldOrd">
      <pc:chgData name="Savchyn, Kateryna (ks6pn)" userId="S::ks6pn@virginia.edu::f2b13eca-cc72-43ed-8a7d-4002d429b3ab" providerId="AD" clId="Web-{2FBA2884-6F35-1E24-BB49-F4E7B6651D72}" dt="2019-06-26T20:44:06.488" v="62" actId="14100"/>
      <pc:docMkLst>
        <pc:docMk/>
      </pc:docMkLst>
      <pc:sldChg chg="addSp delSp modSp">
        <pc:chgData name="Savchyn, Kateryna (ks6pn)" userId="S::ks6pn@virginia.edu::f2b13eca-cc72-43ed-8a7d-4002d429b3ab" providerId="AD" clId="Web-{2FBA2884-6F35-1E24-BB49-F4E7B6651D72}" dt="2019-06-26T20:44:06.488" v="62" actId="14100"/>
        <pc:sldMkLst>
          <pc:docMk/>
          <pc:sldMk cId="100127796" sldId="354"/>
        </pc:sldMkLst>
        <pc:spChg chg="add del mod">
          <ac:chgData name="Savchyn, Kateryna (ks6pn)" userId="S::ks6pn@virginia.edu::f2b13eca-cc72-43ed-8a7d-4002d429b3ab" providerId="AD" clId="Web-{2FBA2884-6F35-1E24-BB49-F4E7B6651D72}" dt="2019-06-26T20:39:54.078" v="40"/>
          <ac:spMkLst>
            <pc:docMk/>
            <pc:sldMk cId="100127796" sldId="354"/>
            <ac:spMk id="7" creationId="{C4095428-E83D-4030-BF77-7DCD6AF75B41}"/>
          </ac:spMkLst>
        </pc:spChg>
        <pc:spChg chg="add mod">
          <ac:chgData name="Savchyn, Kateryna (ks6pn)" userId="S::ks6pn@virginia.edu::f2b13eca-cc72-43ed-8a7d-4002d429b3ab" providerId="AD" clId="Web-{2FBA2884-6F35-1E24-BB49-F4E7B6651D72}" dt="2019-06-26T20:44:06.488" v="62" actId="14100"/>
          <ac:spMkLst>
            <pc:docMk/>
            <pc:sldMk cId="100127796" sldId="354"/>
            <ac:spMk id="10" creationId="{D1C26712-76C7-42F1-97E8-B07B57227F4C}"/>
          </ac:spMkLst>
        </pc:spChg>
        <pc:picChg chg="del">
          <ac:chgData name="Savchyn, Kateryna (ks6pn)" userId="S::ks6pn@virginia.edu::f2b13eca-cc72-43ed-8a7d-4002d429b3ab" providerId="AD" clId="Web-{2FBA2884-6F35-1E24-BB49-F4E7B6651D72}" dt="2019-06-26T20:39:13.218" v="29"/>
          <ac:picMkLst>
            <pc:docMk/>
            <pc:sldMk cId="100127796" sldId="354"/>
            <ac:picMk id="2" creationId="{65A38D17-2D50-49B3-8F10-31B7D6DB5891}"/>
          </ac:picMkLst>
        </pc:picChg>
        <pc:picChg chg="add mod ord">
          <ac:chgData name="Savchyn, Kateryna (ks6pn)" userId="S::ks6pn@virginia.edu::f2b13eca-cc72-43ed-8a7d-4002d429b3ab" providerId="AD" clId="Web-{2FBA2884-6F35-1E24-BB49-F4E7B6651D72}" dt="2019-06-26T20:39:30.640" v="35"/>
          <ac:picMkLst>
            <pc:docMk/>
            <pc:sldMk cId="100127796" sldId="354"/>
            <ac:picMk id="3" creationId="{57A91D44-A7DA-4C37-A753-FA8D9741E461}"/>
          </ac:picMkLst>
        </pc:picChg>
      </pc:sldChg>
      <pc:sldChg chg="addSp delSp modSp">
        <pc:chgData name="Savchyn, Kateryna (ks6pn)" userId="S::ks6pn@virginia.edu::f2b13eca-cc72-43ed-8a7d-4002d429b3ab" providerId="AD" clId="Web-{2FBA2884-6F35-1E24-BB49-F4E7B6651D72}" dt="2019-06-26T20:43:15.518" v="59" actId="14100"/>
        <pc:sldMkLst>
          <pc:docMk/>
          <pc:sldMk cId="3332569516" sldId="355"/>
        </pc:sldMkLst>
        <pc:picChg chg="add mod">
          <ac:chgData name="Savchyn, Kateryna (ks6pn)" userId="S::ks6pn@virginia.edu::f2b13eca-cc72-43ed-8a7d-4002d429b3ab" providerId="AD" clId="Web-{2FBA2884-6F35-1E24-BB49-F4E7B6651D72}" dt="2019-06-26T20:43:15.518" v="59" actId="14100"/>
          <ac:picMkLst>
            <pc:docMk/>
            <pc:sldMk cId="3332569516" sldId="355"/>
            <ac:picMk id="2" creationId="{B72F7875-5046-45DE-AC19-4B1F31F7305D}"/>
          </ac:picMkLst>
        </pc:picChg>
        <pc:picChg chg="del">
          <ac:chgData name="Savchyn, Kateryna (ks6pn)" userId="S::ks6pn@virginia.edu::f2b13eca-cc72-43ed-8a7d-4002d429b3ab" providerId="AD" clId="Web-{2FBA2884-6F35-1E24-BB49-F4E7B6651D72}" dt="2019-06-26T20:43:07.362" v="55"/>
          <ac:picMkLst>
            <pc:docMk/>
            <pc:sldMk cId="3332569516" sldId="355"/>
            <ac:picMk id="10" creationId="{A7C72858-40A3-4751-9E1E-3911E43DB788}"/>
          </ac:picMkLst>
        </pc:picChg>
      </pc:sldChg>
      <pc:sldChg chg="addSp delSp modSp ord">
        <pc:chgData name="Savchyn, Kateryna (ks6pn)" userId="S::ks6pn@virginia.edu::f2b13eca-cc72-43ed-8a7d-4002d429b3ab" providerId="AD" clId="Web-{2FBA2884-6F35-1E24-BB49-F4E7B6651D72}" dt="2019-06-26T20:43:41.081" v="61"/>
        <pc:sldMkLst>
          <pc:docMk/>
          <pc:sldMk cId="1707199230" sldId="356"/>
        </pc:sldMkLst>
        <pc:spChg chg="mod">
          <ac:chgData name="Savchyn, Kateryna (ks6pn)" userId="S::ks6pn@virginia.edu::f2b13eca-cc72-43ed-8a7d-4002d429b3ab" providerId="AD" clId="Web-{2FBA2884-6F35-1E24-BB49-F4E7B6651D72}" dt="2019-06-26T20:35:46.277" v="9" actId="1076"/>
          <ac:spMkLst>
            <pc:docMk/>
            <pc:sldMk cId="1707199230" sldId="356"/>
            <ac:spMk id="2" creationId="{8423DDCF-7CC1-42C3-895B-DE4F75A992AD}"/>
          </ac:spMkLst>
        </pc:spChg>
        <pc:picChg chg="add mod ord">
          <ac:chgData name="Savchyn, Kateryna (ks6pn)" userId="S::ks6pn@virginia.edu::f2b13eca-cc72-43ed-8a7d-4002d429b3ab" providerId="AD" clId="Web-{2FBA2884-6F35-1E24-BB49-F4E7B6651D72}" dt="2019-06-26T20:37:33.826" v="19" actId="1076"/>
          <ac:picMkLst>
            <pc:docMk/>
            <pc:sldMk cId="1707199230" sldId="356"/>
            <ac:picMk id="3" creationId="{BFDDD65D-247D-49A1-A351-AD01594EE60E}"/>
          </ac:picMkLst>
        </pc:picChg>
        <pc:picChg chg="del">
          <ac:chgData name="Savchyn, Kateryna (ks6pn)" userId="S::ks6pn@virginia.edu::f2b13eca-cc72-43ed-8a7d-4002d429b3ab" providerId="AD" clId="Web-{2FBA2884-6F35-1E24-BB49-F4E7B6651D72}" dt="2019-06-26T20:35:22.199" v="0"/>
          <ac:picMkLst>
            <pc:docMk/>
            <pc:sldMk cId="1707199230" sldId="356"/>
            <ac:picMk id="8" creationId="{9D876248-6BEC-4226-9F7B-ECC30DD752DC}"/>
          </ac:picMkLst>
        </pc:picChg>
      </pc:sldChg>
      <pc:sldChg chg="addSp delSp modSp ord">
        <pc:chgData name="Savchyn, Kateryna (ks6pn)" userId="S::ks6pn@virginia.edu::f2b13eca-cc72-43ed-8a7d-4002d429b3ab" providerId="AD" clId="Web-{2FBA2884-6F35-1E24-BB49-F4E7B6651D72}" dt="2019-06-26T20:43:41.081" v="60"/>
        <pc:sldMkLst>
          <pc:docMk/>
          <pc:sldMk cId="3960545281" sldId="357"/>
        </pc:sldMkLst>
        <pc:spChg chg="del mod">
          <ac:chgData name="Savchyn, Kateryna (ks6pn)" userId="S::ks6pn@virginia.edu::f2b13eca-cc72-43ed-8a7d-4002d429b3ab" providerId="AD" clId="Web-{2FBA2884-6F35-1E24-BB49-F4E7B6651D72}" dt="2019-06-26T20:37:44.607" v="21"/>
          <ac:spMkLst>
            <pc:docMk/>
            <pc:sldMk cId="3960545281" sldId="357"/>
            <ac:spMk id="2" creationId="{24FABB65-C4E1-4C4E-AA68-A850155F22A2}"/>
          </ac:spMkLst>
        </pc:spChg>
        <pc:spChg chg="add">
          <ac:chgData name="Savchyn, Kateryna (ks6pn)" userId="S::ks6pn@virginia.edu::f2b13eca-cc72-43ed-8a7d-4002d429b3ab" providerId="AD" clId="Web-{2FBA2884-6F35-1E24-BB49-F4E7B6651D72}" dt="2019-06-26T20:38:01.638" v="24"/>
          <ac:spMkLst>
            <pc:docMk/>
            <pc:sldMk cId="3960545281" sldId="357"/>
            <ac:spMk id="12" creationId="{9C02B3F0-DE63-4468-983A-13148A7ECA6A}"/>
          </ac:spMkLst>
        </pc:spChg>
        <pc:picChg chg="del">
          <ac:chgData name="Savchyn, Kateryna (ks6pn)" userId="S::ks6pn@virginia.edu::f2b13eca-cc72-43ed-8a7d-4002d429b3ab" providerId="AD" clId="Web-{2FBA2884-6F35-1E24-BB49-F4E7B6651D72}" dt="2019-06-26T20:36:32.496" v="12"/>
          <ac:picMkLst>
            <pc:docMk/>
            <pc:sldMk cId="3960545281" sldId="357"/>
            <ac:picMk id="3" creationId="{E76B309A-2E80-4186-8081-BBD72F6F07AD}"/>
          </ac:picMkLst>
        </pc:picChg>
        <pc:picChg chg="add mod">
          <ac:chgData name="Savchyn, Kateryna (ks6pn)" userId="S::ks6pn@virginia.edu::f2b13eca-cc72-43ed-8a7d-4002d429b3ab" providerId="AD" clId="Web-{2FBA2884-6F35-1E24-BB49-F4E7B6651D72}" dt="2019-06-26T20:38:31.686" v="28" actId="1076"/>
          <ac:picMkLst>
            <pc:docMk/>
            <pc:sldMk cId="3960545281" sldId="357"/>
            <ac:picMk id="7" creationId="{B8F8C50B-4298-44AE-9EAD-CB32D132D1D5}"/>
          </ac:picMkLst>
        </pc:picChg>
        <pc:picChg chg="add del mod">
          <ac:chgData name="Savchyn, Kateryna (ks6pn)" userId="S::ks6pn@virginia.edu::f2b13eca-cc72-43ed-8a7d-4002d429b3ab" providerId="AD" clId="Web-{2FBA2884-6F35-1E24-BB49-F4E7B6651D72}" dt="2019-06-26T20:37:57.263" v="23"/>
          <ac:picMkLst>
            <pc:docMk/>
            <pc:sldMk cId="3960545281" sldId="357"/>
            <ac:picMk id="9" creationId="{E5BBD558-BB4E-4039-B868-521A329A6406}"/>
          </ac:picMkLst>
        </pc:picChg>
      </pc:sldChg>
    </pc:docChg>
  </pc:docChgLst>
  <pc:docChgLst>
    <pc:chgData name="Sawhney, Raghav (rs7te)" userId="S::rs7te@virginia.edu::5fd2584d-5822-4094-96f9-28484473c3bc" providerId="AD" clId="Web-{A01DE965-90B2-1A33-C181-DD8DBECCFBB1}"/>
    <pc:docChg chg="modSld">
      <pc:chgData name="Sawhney, Raghav (rs7te)" userId="S::rs7te@virginia.edu::5fd2584d-5822-4094-96f9-28484473c3bc" providerId="AD" clId="Web-{A01DE965-90B2-1A33-C181-DD8DBECCFBB1}" dt="2019-06-28T12:46:07.044" v="13" actId="1076"/>
      <pc:docMkLst>
        <pc:docMk/>
      </pc:docMkLst>
      <pc:sldChg chg="addSp modSp">
        <pc:chgData name="Sawhney, Raghav (rs7te)" userId="S::rs7te@virginia.edu::5fd2584d-5822-4094-96f9-28484473c3bc" providerId="AD" clId="Web-{A01DE965-90B2-1A33-C181-DD8DBECCFBB1}" dt="2019-06-28T12:46:07.044" v="13" actId="1076"/>
        <pc:sldMkLst>
          <pc:docMk/>
          <pc:sldMk cId="3638810027" sldId="305"/>
        </pc:sldMkLst>
        <pc:picChg chg="add">
          <ac:chgData name="Sawhney, Raghav (rs7te)" userId="S::rs7te@virginia.edu::5fd2584d-5822-4094-96f9-28484473c3bc" providerId="AD" clId="Web-{A01DE965-90B2-1A33-C181-DD8DBECCFBB1}" dt="2019-06-28T12:45:54.747" v="12"/>
          <ac:picMkLst>
            <pc:docMk/>
            <pc:sldMk cId="3638810027" sldId="305"/>
            <ac:picMk id="3" creationId="{9D4B89BE-27CC-4052-8283-DBDB41C7C6C7}"/>
          </ac:picMkLst>
        </pc:picChg>
        <pc:picChg chg="mod">
          <ac:chgData name="Sawhney, Raghav (rs7te)" userId="S::rs7te@virginia.edu::5fd2584d-5822-4094-96f9-28484473c3bc" providerId="AD" clId="Web-{A01DE965-90B2-1A33-C181-DD8DBECCFBB1}" dt="2019-06-28T12:46:07.044" v="13" actId="1076"/>
          <ac:picMkLst>
            <pc:docMk/>
            <pc:sldMk cId="3638810027" sldId="305"/>
            <ac:picMk id="19" creationId="{39C22E87-0FFE-4499-9B2A-469BF5340B2B}"/>
          </ac:picMkLst>
        </pc:picChg>
      </pc:sldChg>
      <pc:sldChg chg="addSp modSp">
        <pc:chgData name="Sawhney, Raghav (rs7te)" userId="S::rs7te@virginia.edu::5fd2584d-5822-4094-96f9-28484473c3bc" providerId="AD" clId="Web-{A01DE965-90B2-1A33-C181-DD8DBECCFBB1}" dt="2019-06-28T12:42:44.693" v="11" actId="14100"/>
        <pc:sldMkLst>
          <pc:docMk/>
          <pc:sldMk cId="3350208979" sldId="397"/>
        </pc:sldMkLst>
        <pc:spChg chg="mod">
          <ac:chgData name="Sawhney, Raghav (rs7te)" userId="S::rs7te@virginia.edu::5fd2584d-5822-4094-96f9-28484473c3bc" providerId="AD" clId="Web-{A01DE965-90B2-1A33-C181-DD8DBECCFBB1}" dt="2019-06-28T12:34:31.786" v="10" actId="1076"/>
          <ac:spMkLst>
            <pc:docMk/>
            <pc:sldMk cId="3350208979" sldId="397"/>
            <ac:spMk id="8" creationId="{0C6AF803-8AF7-4338-BC21-EAD7644782DC}"/>
          </ac:spMkLst>
        </pc:spChg>
        <pc:spChg chg="mod">
          <ac:chgData name="Sawhney, Raghav (rs7te)" userId="S::rs7te@virginia.edu::5fd2584d-5822-4094-96f9-28484473c3bc" providerId="AD" clId="Web-{A01DE965-90B2-1A33-C181-DD8DBECCFBB1}" dt="2019-06-28T12:34:28.817" v="8" actId="20577"/>
          <ac:spMkLst>
            <pc:docMk/>
            <pc:sldMk cId="3350208979" sldId="397"/>
            <ac:spMk id="11" creationId="{52EF1EA5-668A-412A-ACDD-6149AC4B220C}"/>
          </ac:spMkLst>
        </pc:spChg>
        <pc:picChg chg="add mod">
          <ac:chgData name="Sawhney, Raghav (rs7te)" userId="S::rs7te@virginia.edu::5fd2584d-5822-4094-96f9-28484473c3bc" providerId="AD" clId="Web-{A01DE965-90B2-1A33-C181-DD8DBECCFBB1}" dt="2019-06-28T12:42:44.693" v="11" actId="14100"/>
          <ac:picMkLst>
            <pc:docMk/>
            <pc:sldMk cId="3350208979" sldId="397"/>
            <ac:picMk id="4" creationId="{D431A1A4-4869-4AC9-9B89-4D5DF6AA8A58}"/>
          </ac:picMkLst>
        </pc:picChg>
      </pc:sldChg>
    </pc:docChg>
  </pc:docChgLst>
  <pc:docChgLst>
    <pc:chgData name="Korkmaz, Gizem (gk8yj)" userId="S::gk8yj@virginia.edu::a3021717-695e-41c9-8d4c-e599a2aec0eb" providerId="AD" clId="Web-{37DD52A3-6873-09C0-1301-D68AE0CD1994}"/>
    <pc:docChg chg="modSld">
      <pc:chgData name="Korkmaz, Gizem (gk8yj)" userId="S::gk8yj@virginia.edu::a3021717-695e-41c9-8d4c-e599a2aec0eb" providerId="AD" clId="Web-{37DD52A3-6873-09C0-1301-D68AE0CD1994}" dt="2019-07-30T18:02:34.047" v="28"/>
      <pc:docMkLst>
        <pc:docMk/>
      </pc:docMkLst>
      <pc:sldChg chg="modSp">
        <pc:chgData name="Korkmaz, Gizem (gk8yj)" userId="S::gk8yj@virginia.edu::a3021717-695e-41c9-8d4c-e599a2aec0eb" providerId="AD" clId="Web-{37DD52A3-6873-09C0-1301-D68AE0CD1994}" dt="2019-07-30T18:02:34.047" v="28"/>
        <pc:sldMkLst>
          <pc:docMk/>
          <pc:sldMk cId="1122256038" sldId="263"/>
        </pc:sldMkLst>
        <pc:graphicFrameChg chg="mod modGraphic">
          <ac:chgData name="Korkmaz, Gizem (gk8yj)" userId="S::gk8yj@virginia.edu::a3021717-695e-41c9-8d4c-e599a2aec0eb" providerId="AD" clId="Web-{37DD52A3-6873-09C0-1301-D68AE0CD1994}" dt="2019-07-30T18:02:34.047" v="28"/>
          <ac:graphicFrameMkLst>
            <pc:docMk/>
            <pc:sldMk cId="1122256038" sldId="263"/>
            <ac:graphicFrameMk id="3" creationId="{B31F24B0-C1C9-4E50-9BB9-488249A7DD10}"/>
          </ac:graphicFrameMkLst>
        </pc:graphicFrameChg>
      </pc:sldChg>
    </pc:docChg>
  </pc:docChgLst>
  <pc:docChgLst>
    <pc:chgData name="Cong, Cong (cc2cm)" userId="S::cc2cm@virginia.edu::f07c910d-2f81-4213-8697-fa8eb7446fa4" providerId="AD" clId="Web-{0CFD96B7-5184-039F-72EF-BFEC641ADB8B}"/>
    <pc:docChg chg="modSld">
      <pc:chgData name="Cong, Cong (cc2cm)" userId="S::cc2cm@virginia.edu::f07c910d-2f81-4213-8697-fa8eb7446fa4" providerId="AD" clId="Web-{0CFD96B7-5184-039F-72EF-BFEC641ADB8B}" dt="2019-06-28T02:23:02.758" v="25"/>
      <pc:docMkLst>
        <pc:docMk/>
      </pc:docMkLst>
      <pc:sldChg chg="delSp modSp">
        <pc:chgData name="Cong, Cong (cc2cm)" userId="S::cc2cm@virginia.edu::f07c910d-2f81-4213-8697-fa8eb7446fa4" providerId="AD" clId="Web-{0CFD96B7-5184-039F-72EF-BFEC641ADB8B}" dt="2019-06-28T02:23:02.758" v="25"/>
        <pc:sldMkLst>
          <pc:docMk/>
          <pc:sldMk cId="4002395841" sldId="390"/>
        </pc:sldMkLst>
        <pc:spChg chg="mod">
          <ac:chgData name="Cong, Cong (cc2cm)" userId="S::cc2cm@virginia.edu::f07c910d-2f81-4213-8697-fa8eb7446fa4" providerId="AD" clId="Web-{0CFD96B7-5184-039F-72EF-BFEC641ADB8B}" dt="2019-06-28T02:23:02.758" v="25"/>
          <ac:spMkLst>
            <pc:docMk/>
            <pc:sldMk cId="4002395841" sldId="390"/>
            <ac:spMk id="3" creationId="{EAC1DC86-2A8C-4945-9F94-7999B4FD4DB1}"/>
          </ac:spMkLst>
        </pc:spChg>
        <pc:picChg chg="del mod">
          <ac:chgData name="Cong, Cong (cc2cm)" userId="S::cc2cm@virginia.edu::f07c910d-2f81-4213-8697-fa8eb7446fa4" providerId="AD" clId="Web-{0CFD96B7-5184-039F-72EF-BFEC641ADB8B}" dt="2019-06-28T02:20:39.943" v="17"/>
          <ac:picMkLst>
            <pc:docMk/>
            <pc:sldMk cId="4002395841" sldId="390"/>
            <ac:picMk id="12" creationId="{A3A6A95C-37F1-473A-A27E-83D6F78001E8}"/>
          </ac:picMkLst>
        </pc:picChg>
      </pc:sldChg>
      <pc:sldChg chg="addSp delSp modSp">
        <pc:chgData name="Cong, Cong (cc2cm)" userId="S::cc2cm@virginia.edu::f07c910d-2f81-4213-8697-fa8eb7446fa4" providerId="AD" clId="Web-{0CFD96B7-5184-039F-72EF-BFEC641ADB8B}" dt="2019-06-28T02:21:40.304" v="22" actId="20577"/>
        <pc:sldMkLst>
          <pc:docMk/>
          <pc:sldMk cId="1659803031" sldId="391"/>
        </pc:sldMkLst>
        <pc:spChg chg="add del mod">
          <ac:chgData name="Cong, Cong (cc2cm)" userId="S::cc2cm@virginia.edu::f07c910d-2f81-4213-8697-fa8eb7446fa4" providerId="AD" clId="Web-{0CFD96B7-5184-039F-72EF-BFEC641ADB8B}" dt="2019-06-28T02:21:40.304" v="22" actId="20577"/>
          <ac:spMkLst>
            <pc:docMk/>
            <pc:sldMk cId="1659803031" sldId="391"/>
            <ac:spMk id="3" creationId="{0DB572A2-ADA4-49B7-BAD6-0B8C05CD852E}"/>
          </ac:spMkLst>
        </pc:spChg>
        <pc:spChg chg="add del mod">
          <ac:chgData name="Cong, Cong (cc2cm)" userId="S::cc2cm@virginia.edu::f07c910d-2f81-4213-8697-fa8eb7446fa4" providerId="AD" clId="Web-{0CFD96B7-5184-039F-72EF-BFEC641ADB8B}" dt="2019-06-28T02:21:15.959" v="20"/>
          <ac:spMkLst>
            <pc:docMk/>
            <pc:sldMk cId="1659803031" sldId="391"/>
            <ac:spMk id="6" creationId="{1BB24A3F-7A4D-411E-A3DA-E2447B1D7AEC}"/>
          </ac:spMkLst>
        </pc:spChg>
      </pc:sldChg>
    </pc:docChg>
  </pc:docChgLst>
  <pc:docChgLst>
    <pc:chgData name="Shipp, Stephanie S. (sss5sc)" userId="S::sss5sc@virginia.edu::32ad11e2-6e98-46b4-87f4-a31b3ad2ebba" providerId="AD" clId="Web-{CA861EA1-DB67-9A16-5721-FAC7BB3255C2}"/>
    <pc:docChg chg="modSld">
      <pc:chgData name="Shipp, Stephanie S. (sss5sc)" userId="S::sss5sc@virginia.edu::32ad11e2-6e98-46b4-87f4-a31b3ad2ebba" providerId="AD" clId="Web-{CA861EA1-DB67-9A16-5721-FAC7BB3255C2}" dt="2019-07-04T14:22:32.343" v="2" actId="20577"/>
      <pc:docMkLst>
        <pc:docMk/>
      </pc:docMkLst>
      <pc:sldChg chg="modSp">
        <pc:chgData name="Shipp, Stephanie S. (sss5sc)" userId="S::sss5sc@virginia.edu::32ad11e2-6e98-46b4-87f4-a31b3ad2ebba" providerId="AD" clId="Web-{CA861EA1-DB67-9A16-5721-FAC7BB3255C2}" dt="2019-07-04T14:22:32.343" v="2" actId="20577"/>
        <pc:sldMkLst>
          <pc:docMk/>
          <pc:sldMk cId="3102228828" sldId="500"/>
        </pc:sldMkLst>
        <pc:spChg chg="mod">
          <ac:chgData name="Shipp, Stephanie S. (sss5sc)" userId="S::sss5sc@virginia.edu::32ad11e2-6e98-46b4-87f4-a31b3ad2ebba" providerId="AD" clId="Web-{CA861EA1-DB67-9A16-5721-FAC7BB3255C2}" dt="2019-07-04T14:22:32.343" v="2" actId="20577"/>
          <ac:spMkLst>
            <pc:docMk/>
            <pc:sldMk cId="3102228828" sldId="500"/>
            <ac:spMk id="7" creationId="{2D8EDA6C-3D1B-46D7-BC9A-5349EAA67400}"/>
          </ac:spMkLst>
        </pc:spChg>
      </pc:sldChg>
    </pc:docChg>
  </pc:docChgLst>
  <pc:docChgLst>
    <pc:chgData name="Fowers, Alyssa (af5ug)" userId="S::af5ug@virginia.edu::c3a37977-17ff-41a0-ad75-fd916179f175" providerId="AD" clId="Web-{AF071128-2912-18F7-C372-B4C7CADDF6F3}"/>
    <pc:docChg chg="addSld delSld modSld">
      <pc:chgData name="Fowers, Alyssa (af5ug)" userId="S::af5ug@virginia.edu::c3a37977-17ff-41a0-ad75-fd916179f175" providerId="AD" clId="Web-{AF071128-2912-18F7-C372-B4C7CADDF6F3}" dt="2019-06-27T20:58:50.449" v="100"/>
      <pc:docMkLst>
        <pc:docMk/>
      </pc:docMkLst>
      <pc:sldChg chg="del">
        <pc:chgData name="Fowers, Alyssa (af5ug)" userId="S::af5ug@virginia.edu::c3a37977-17ff-41a0-ad75-fd916179f175" providerId="AD" clId="Web-{AF071128-2912-18F7-C372-B4C7CADDF6F3}" dt="2019-06-27T20:58:50.449" v="100"/>
        <pc:sldMkLst>
          <pc:docMk/>
          <pc:sldMk cId="4139221956" sldId="326"/>
        </pc:sldMkLst>
      </pc:sldChg>
      <pc:sldChg chg="del">
        <pc:chgData name="Fowers, Alyssa (af5ug)" userId="S::af5ug@virginia.edu::c3a37977-17ff-41a0-ad75-fd916179f175" providerId="AD" clId="Web-{AF071128-2912-18F7-C372-B4C7CADDF6F3}" dt="2019-06-27T20:58:50.449" v="99"/>
        <pc:sldMkLst>
          <pc:docMk/>
          <pc:sldMk cId="2771963219" sldId="327"/>
        </pc:sldMkLst>
      </pc:sldChg>
      <pc:sldChg chg="del">
        <pc:chgData name="Fowers, Alyssa (af5ug)" userId="S::af5ug@virginia.edu::c3a37977-17ff-41a0-ad75-fd916179f175" providerId="AD" clId="Web-{AF071128-2912-18F7-C372-B4C7CADDF6F3}" dt="2019-06-27T20:58:50.449" v="98"/>
        <pc:sldMkLst>
          <pc:docMk/>
          <pc:sldMk cId="2361850107" sldId="328"/>
        </pc:sldMkLst>
      </pc:sldChg>
      <pc:sldChg chg="del">
        <pc:chgData name="Fowers, Alyssa (af5ug)" userId="S::af5ug@virginia.edu::c3a37977-17ff-41a0-ad75-fd916179f175" providerId="AD" clId="Web-{AF071128-2912-18F7-C372-B4C7CADDF6F3}" dt="2019-06-27T20:58:50.449" v="97"/>
        <pc:sldMkLst>
          <pc:docMk/>
          <pc:sldMk cId="3374601729" sldId="329"/>
        </pc:sldMkLst>
      </pc:sldChg>
      <pc:sldChg chg="del">
        <pc:chgData name="Fowers, Alyssa (af5ug)" userId="S::af5ug@virginia.edu::c3a37977-17ff-41a0-ad75-fd916179f175" providerId="AD" clId="Web-{AF071128-2912-18F7-C372-B4C7CADDF6F3}" dt="2019-06-27T20:58:50.433" v="96"/>
        <pc:sldMkLst>
          <pc:docMk/>
          <pc:sldMk cId="603737804" sldId="330"/>
        </pc:sldMkLst>
      </pc:sldChg>
      <pc:sldChg chg="addSp delSp modSp">
        <pc:chgData name="Fowers, Alyssa (af5ug)" userId="S::af5ug@virginia.edu::c3a37977-17ff-41a0-ad75-fd916179f175" providerId="AD" clId="Web-{AF071128-2912-18F7-C372-B4C7CADDF6F3}" dt="2019-06-27T20:55:02.073" v="32" actId="20577"/>
        <pc:sldMkLst>
          <pc:docMk/>
          <pc:sldMk cId="2338408011" sldId="476"/>
        </pc:sldMkLst>
        <pc:spChg chg="add del mod">
          <ac:chgData name="Fowers, Alyssa (af5ug)" userId="S::af5ug@virginia.edu::c3a37977-17ff-41a0-ad75-fd916179f175" providerId="AD" clId="Web-{AF071128-2912-18F7-C372-B4C7CADDF6F3}" dt="2019-06-27T20:54:07.947" v="14"/>
          <ac:spMkLst>
            <pc:docMk/>
            <pc:sldMk cId="2338408011" sldId="476"/>
            <ac:spMk id="5" creationId="{972B056E-A429-42D8-A10B-22F5F632A351}"/>
          </ac:spMkLst>
        </pc:spChg>
        <pc:spChg chg="add mod">
          <ac:chgData name="Fowers, Alyssa (af5ug)" userId="S::af5ug@virginia.edu::c3a37977-17ff-41a0-ad75-fd916179f175" providerId="AD" clId="Web-{AF071128-2912-18F7-C372-B4C7CADDF6F3}" dt="2019-06-27T20:55:02.073" v="32" actId="20577"/>
          <ac:spMkLst>
            <pc:docMk/>
            <pc:sldMk cId="2338408011" sldId="476"/>
            <ac:spMk id="9" creationId="{75A6FCEA-74BA-4004-B5BE-1FCEFEE2135D}"/>
          </ac:spMkLst>
        </pc:spChg>
      </pc:sldChg>
      <pc:sldChg chg="del">
        <pc:chgData name="Fowers, Alyssa (af5ug)" userId="S::af5ug@virginia.edu::c3a37977-17ff-41a0-ad75-fd916179f175" providerId="AD" clId="Web-{AF071128-2912-18F7-C372-B4C7CADDF6F3}" dt="2019-06-27T20:53:06.837" v="3"/>
        <pc:sldMkLst>
          <pc:docMk/>
          <pc:sldMk cId="4163234723" sldId="493"/>
        </pc:sldMkLst>
      </pc:sldChg>
      <pc:sldChg chg="del">
        <pc:chgData name="Fowers, Alyssa (af5ug)" userId="S::af5ug@virginia.edu::c3a37977-17ff-41a0-ad75-fd916179f175" providerId="AD" clId="Web-{AF071128-2912-18F7-C372-B4C7CADDF6F3}" dt="2019-06-27T20:52:59.181" v="2"/>
        <pc:sldMkLst>
          <pc:docMk/>
          <pc:sldMk cId="937370061" sldId="495"/>
        </pc:sldMkLst>
      </pc:sldChg>
      <pc:sldChg chg="delSp modSp add del">
        <pc:chgData name="Fowers, Alyssa (af5ug)" userId="S::af5ug@virginia.edu::c3a37977-17ff-41a0-ad75-fd916179f175" providerId="AD" clId="Web-{AF071128-2912-18F7-C372-B4C7CADDF6F3}" dt="2019-06-27T20:53:39.588" v="10"/>
        <pc:sldMkLst>
          <pc:docMk/>
          <pc:sldMk cId="1282877258" sldId="496"/>
        </pc:sldMkLst>
        <pc:spChg chg="mod">
          <ac:chgData name="Fowers, Alyssa (af5ug)" userId="S::af5ug@virginia.edu::c3a37977-17ff-41a0-ad75-fd916179f175" providerId="AD" clId="Web-{AF071128-2912-18F7-C372-B4C7CADDF6F3}" dt="2019-06-27T20:53:17.400" v="5" actId="20577"/>
          <ac:spMkLst>
            <pc:docMk/>
            <pc:sldMk cId="1282877258" sldId="496"/>
            <ac:spMk id="2" creationId="{630B9E94-A8B2-3C49-83F1-5F699E62DD7A}"/>
          </ac:spMkLst>
        </pc:spChg>
        <pc:spChg chg="del">
          <ac:chgData name="Fowers, Alyssa (af5ug)" userId="S::af5ug@virginia.edu::c3a37977-17ff-41a0-ad75-fd916179f175" providerId="AD" clId="Web-{AF071128-2912-18F7-C372-B4C7CADDF6F3}" dt="2019-06-27T20:53:34.994" v="9"/>
          <ac:spMkLst>
            <pc:docMk/>
            <pc:sldMk cId="1282877258" sldId="496"/>
            <ac:spMk id="3" creationId="{495CD37D-D484-44A7-BC39-FB9CF3A17A2C}"/>
          </ac:spMkLst>
        </pc:spChg>
        <pc:spChg chg="mod">
          <ac:chgData name="Fowers, Alyssa (af5ug)" userId="S::af5ug@virginia.edu::c3a37977-17ff-41a0-ad75-fd916179f175" providerId="AD" clId="Web-{AF071128-2912-18F7-C372-B4C7CADDF6F3}" dt="2019-06-27T20:53:39.588" v="10"/>
          <ac:spMkLst>
            <pc:docMk/>
            <pc:sldMk cId="1282877258" sldId="496"/>
            <ac:spMk id="6" creationId="{9C2279F1-E157-9646-ACFB-A54D2E179694}"/>
          </ac:spMkLst>
        </pc:spChg>
      </pc:sldChg>
      <pc:sldChg chg="add">
        <pc:chgData name="Fowers, Alyssa (af5ug)" userId="S::af5ug@virginia.edu::c3a37977-17ff-41a0-ad75-fd916179f175" providerId="AD" clId="Web-{AF071128-2912-18F7-C372-B4C7CADDF6F3}" dt="2019-06-27T20:55:20.760" v="33"/>
        <pc:sldMkLst>
          <pc:docMk/>
          <pc:sldMk cId="3102228828" sldId="500"/>
        </pc:sldMkLst>
      </pc:sldChg>
      <pc:sldChg chg="addSp delSp modSp add mod modClrScheme chgLayout">
        <pc:chgData name="Fowers, Alyssa (af5ug)" userId="S::af5ug@virginia.edu::c3a37977-17ff-41a0-ad75-fd916179f175" providerId="AD" clId="Web-{AF071128-2912-18F7-C372-B4C7CADDF6F3}" dt="2019-06-27T20:58:30.668" v="91"/>
        <pc:sldMkLst>
          <pc:docMk/>
          <pc:sldMk cId="2309556250" sldId="501"/>
        </pc:sldMkLst>
        <pc:spChg chg="add del mod ord">
          <ac:chgData name="Fowers, Alyssa (af5ug)" userId="S::af5ug@virginia.edu::c3a37977-17ff-41a0-ad75-fd916179f175" providerId="AD" clId="Web-{AF071128-2912-18F7-C372-B4C7CADDF6F3}" dt="2019-06-27T20:58:25.996" v="89"/>
          <ac:spMkLst>
            <pc:docMk/>
            <pc:sldMk cId="2309556250" sldId="501"/>
            <ac:spMk id="3" creationId="{BB484287-5390-4984-9E25-BBEF296DA45E}"/>
          </ac:spMkLst>
        </pc:spChg>
        <pc:spChg chg="add del mod ord">
          <ac:chgData name="Fowers, Alyssa (af5ug)" userId="S::af5ug@virginia.edu::c3a37977-17ff-41a0-ad75-fd916179f175" providerId="AD" clId="Web-{AF071128-2912-18F7-C372-B4C7CADDF6F3}" dt="2019-06-27T20:58:30.668" v="91"/>
          <ac:spMkLst>
            <pc:docMk/>
            <pc:sldMk cId="2309556250" sldId="501"/>
            <ac:spMk id="7" creationId="{852D0EE4-5F29-48E0-B03F-175A0A6AA812}"/>
          </ac:spMkLst>
        </pc:spChg>
        <pc:spChg chg="add del mod ord">
          <ac:chgData name="Fowers, Alyssa (af5ug)" userId="S::af5ug@virginia.edu::c3a37977-17ff-41a0-ad75-fd916179f175" providerId="AD" clId="Web-{AF071128-2912-18F7-C372-B4C7CADDF6F3}" dt="2019-06-27T20:58:28.152" v="90"/>
          <ac:spMkLst>
            <pc:docMk/>
            <pc:sldMk cId="2309556250" sldId="501"/>
            <ac:spMk id="9" creationId="{953FABFB-E0D0-4B46-B945-47193FB7B4C1}"/>
          </ac:spMkLst>
        </pc:spChg>
      </pc:sldChg>
      <pc:sldChg chg="addSp delSp modSp add mod modClrScheme chgLayout">
        <pc:chgData name="Fowers, Alyssa (af5ug)" userId="S::af5ug@virginia.edu::c3a37977-17ff-41a0-ad75-fd916179f175" providerId="AD" clId="Web-{AF071128-2912-18F7-C372-B4C7CADDF6F3}" dt="2019-06-27T20:58:43.965" v="95"/>
        <pc:sldMkLst>
          <pc:docMk/>
          <pc:sldMk cId="917931477" sldId="502"/>
        </pc:sldMkLst>
        <pc:spChg chg="add del mod ord">
          <ac:chgData name="Fowers, Alyssa (af5ug)" userId="S::af5ug@virginia.edu::c3a37977-17ff-41a0-ad75-fd916179f175" providerId="AD" clId="Web-{AF071128-2912-18F7-C372-B4C7CADDF6F3}" dt="2019-06-27T20:58:40.558" v="93"/>
          <ac:spMkLst>
            <pc:docMk/>
            <pc:sldMk cId="917931477" sldId="502"/>
            <ac:spMk id="2" creationId="{073B84CF-D62D-4FB0-AAF5-D685088F8FE6}"/>
          </ac:spMkLst>
        </pc:spChg>
        <pc:spChg chg="add del mod ord">
          <ac:chgData name="Fowers, Alyssa (af5ug)" userId="S::af5ug@virginia.edu::c3a37977-17ff-41a0-ad75-fd916179f175" providerId="AD" clId="Web-{AF071128-2912-18F7-C372-B4C7CADDF6F3}" dt="2019-06-27T20:58:42.699" v="94"/>
          <ac:spMkLst>
            <pc:docMk/>
            <pc:sldMk cId="917931477" sldId="502"/>
            <ac:spMk id="3" creationId="{36CEC806-EC99-4E7F-9FAB-D410E7CCAE27}"/>
          </ac:spMkLst>
        </pc:spChg>
        <pc:spChg chg="add del mod ord">
          <ac:chgData name="Fowers, Alyssa (af5ug)" userId="S::af5ug@virginia.edu::c3a37977-17ff-41a0-ad75-fd916179f175" providerId="AD" clId="Web-{AF071128-2912-18F7-C372-B4C7CADDF6F3}" dt="2019-06-27T20:58:43.965" v="95"/>
          <ac:spMkLst>
            <pc:docMk/>
            <pc:sldMk cId="917931477" sldId="502"/>
            <ac:spMk id="4" creationId="{D3B5A407-13E6-4AB4-A7EB-27B9267D2DC7}"/>
          </ac:spMkLst>
        </pc:spChg>
      </pc:sldChg>
      <pc:sldChg chg="add">
        <pc:chgData name="Fowers, Alyssa (af5ug)" userId="S::af5ug@virginia.edu::c3a37977-17ff-41a0-ad75-fd916179f175" providerId="AD" clId="Web-{AF071128-2912-18F7-C372-B4C7CADDF6F3}" dt="2019-06-27T20:55:21.698" v="36"/>
        <pc:sldMkLst>
          <pc:docMk/>
          <pc:sldMk cId="2411182759" sldId="503"/>
        </pc:sldMkLst>
      </pc:sldChg>
      <pc:sldChg chg="add">
        <pc:chgData name="Fowers, Alyssa (af5ug)" userId="S::af5ug@virginia.edu::c3a37977-17ff-41a0-ad75-fd916179f175" providerId="AD" clId="Web-{AF071128-2912-18F7-C372-B4C7CADDF6F3}" dt="2019-06-27T20:55:21.807" v="37"/>
        <pc:sldMkLst>
          <pc:docMk/>
          <pc:sldMk cId="3561772678" sldId="504"/>
        </pc:sldMkLst>
      </pc:sldChg>
      <pc:sldChg chg="add">
        <pc:chgData name="Fowers, Alyssa (af5ug)" userId="S::af5ug@virginia.edu::c3a37977-17ff-41a0-ad75-fd916179f175" providerId="AD" clId="Web-{AF071128-2912-18F7-C372-B4C7CADDF6F3}" dt="2019-06-27T20:55:21.885" v="38"/>
        <pc:sldMkLst>
          <pc:docMk/>
          <pc:sldMk cId="2250764116" sldId="505"/>
        </pc:sldMkLst>
      </pc:sldChg>
      <pc:sldChg chg="add">
        <pc:chgData name="Fowers, Alyssa (af5ug)" userId="S::af5ug@virginia.edu::c3a37977-17ff-41a0-ad75-fd916179f175" providerId="AD" clId="Web-{AF071128-2912-18F7-C372-B4C7CADDF6F3}" dt="2019-06-27T20:55:21.995" v="39"/>
        <pc:sldMkLst>
          <pc:docMk/>
          <pc:sldMk cId="2547382299" sldId="506"/>
        </pc:sldMkLst>
      </pc:sldChg>
      <pc:sldChg chg="add">
        <pc:chgData name="Fowers, Alyssa (af5ug)" userId="S::af5ug@virginia.edu::c3a37977-17ff-41a0-ad75-fd916179f175" providerId="AD" clId="Web-{AF071128-2912-18F7-C372-B4C7CADDF6F3}" dt="2019-06-27T20:55:22.088" v="40"/>
        <pc:sldMkLst>
          <pc:docMk/>
          <pc:sldMk cId="899027362" sldId="507"/>
        </pc:sldMkLst>
      </pc:sldChg>
      <pc:sldChg chg="addSp delSp modSp add mod modClrScheme chgLayout">
        <pc:chgData name="Fowers, Alyssa (af5ug)" userId="S::af5ug@virginia.edu::c3a37977-17ff-41a0-ad75-fd916179f175" providerId="AD" clId="Web-{AF071128-2912-18F7-C372-B4C7CADDF6F3}" dt="2019-06-27T20:58:06.527" v="87" actId="14100"/>
        <pc:sldMkLst>
          <pc:docMk/>
          <pc:sldMk cId="4264847821" sldId="508"/>
        </pc:sldMkLst>
        <pc:spChg chg="add del mod ord">
          <ac:chgData name="Fowers, Alyssa (af5ug)" userId="S::af5ug@virginia.edu::c3a37977-17ff-41a0-ad75-fd916179f175" providerId="AD" clId="Web-{AF071128-2912-18F7-C372-B4C7CADDF6F3}" dt="2019-06-27T20:57:18.917" v="74"/>
          <ac:spMkLst>
            <pc:docMk/>
            <pc:sldMk cId="4264847821" sldId="508"/>
            <ac:spMk id="2" creationId="{B5E78EC6-3901-47ED-AC83-6585D629E293}"/>
          </ac:spMkLst>
        </pc:spChg>
        <pc:spChg chg="add del mod ord">
          <ac:chgData name="Fowers, Alyssa (af5ug)" userId="S::af5ug@virginia.edu::c3a37977-17ff-41a0-ad75-fd916179f175" providerId="AD" clId="Web-{AF071128-2912-18F7-C372-B4C7CADDF6F3}" dt="2019-06-27T20:57:21.917" v="76"/>
          <ac:spMkLst>
            <pc:docMk/>
            <pc:sldMk cId="4264847821" sldId="508"/>
            <ac:spMk id="3" creationId="{BFA44D33-C6B0-45F2-8B99-DED5451E07D1}"/>
          </ac:spMkLst>
        </pc:spChg>
        <pc:spChg chg="add del mod ord">
          <ac:chgData name="Fowers, Alyssa (af5ug)" userId="S::af5ug@virginia.edu::c3a37977-17ff-41a0-ad75-fd916179f175" providerId="AD" clId="Web-{AF071128-2912-18F7-C372-B4C7CADDF6F3}" dt="2019-06-27T20:57:21.027" v="75"/>
          <ac:spMkLst>
            <pc:docMk/>
            <pc:sldMk cId="4264847821" sldId="508"/>
            <ac:spMk id="5" creationId="{47BF73F0-C230-43FC-BE7E-B60AD600E433}"/>
          </ac:spMkLst>
        </pc:spChg>
        <pc:spChg chg="mod">
          <ac:chgData name="Fowers, Alyssa (af5ug)" userId="S::af5ug@virginia.edu::c3a37977-17ff-41a0-ad75-fd916179f175" providerId="AD" clId="Web-{AF071128-2912-18F7-C372-B4C7CADDF6F3}" dt="2019-06-27T20:57:45.761" v="81" actId="1076"/>
          <ac:spMkLst>
            <pc:docMk/>
            <pc:sldMk cId="4264847821" sldId="508"/>
            <ac:spMk id="16" creationId="{B4D88C4B-1FBB-BB47-A996-351C9D6C51EF}"/>
          </ac:spMkLst>
        </pc:spChg>
        <pc:spChg chg="mod">
          <ac:chgData name="Fowers, Alyssa (af5ug)" userId="S::af5ug@virginia.edu::c3a37977-17ff-41a0-ad75-fd916179f175" providerId="AD" clId="Web-{AF071128-2912-18F7-C372-B4C7CADDF6F3}" dt="2019-06-27T20:58:06.527" v="87" actId="14100"/>
          <ac:spMkLst>
            <pc:docMk/>
            <pc:sldMk cId="4264847821" sldId="508"/>
            <ac:spMk id="17" creationId="{285C22F4-BF3C-714F-AF32-38B16B140BBA}"/>
          </ac:spMkLst>
        </pc:spChg>
      </pc:sldChg>
      <pc:sldChg chg="add">
        <pc:chgData name="Fowers, Alyssa (af5ug)" userId="S::af5ug@virginia.edu::c3a37977-17ff-41a0-ad75-fd916179f175" providerId="AD" clId="Web-{AF071128-2912-18F7-C372-B4C7CADDF6F3}" dt="2019-06-27T20:55:22.479" v="42"/>
        <pc:sldMkLst>
          <pc:docMk/>
          <pc:sldMk cId="190390602" sldId="509"/>
        </pc:sldMkLst>
      </pc:sldChg>
      <pc:sldChg chg="addSp delSp modSp add mod modClrScheme chgLayout">
        <pc:chgData name="Fowers, Alyssa (af5ug)" userId="S::af5ug@virginia.edu::c3a37977-17ff-41a0-ad75-fd916179f175" providerId="AD" clId="Web-{AF071128-2912-18F7-C372-B4C7CADDF6F3}" dt="2019-06-27T20:57:05.230" v="72"/>
        <pc:sldMkLst>
          <pc:docMk/>
          <pc:sldMk cId="2023329427" sldId="510"/>
        </pc:sldMkLst>
        <pc:spChg chg="add del mod ord">
          <ac:chgData name="Fowers, Alyssa (af5ug)" userId="S::af5ug@virginia.edu::c3a37977-17ff-41a0-ad75-fd916179f175" providerId="AD" clId="Web-{AF071128-2912-18F7-C372-B4C7CADDF6F3}" dt="2019-06-27T20:57:00.370" v="70"/>
          <ac:spMkLst>
            <pc:docMk/>
            <pc:sldMk cId="2023329427" sldId="510"/>
            <ac:spMk id="2" creationId="{9CD5A509-2632-4C1D-BFB4-DACCD9A78DDE}"/>
          </ac:spMkLst>
        </pc:spChg>
        <pc:spChg chg="mod ord">
          <ac:chgData name="Fowers, Alyssa (af5ug)" userId="S::af5ug@virginia.edu::c3a37977-17ff-41a0-ad75-fd916179f175" providerId="AD" clId="Web-{AF071128-2912-18F7-C372-B4C7CADDF6F3}" dt="2019-06-27T20:56:56.448" v="69"/>
          <ac:spMkLst>
            <pc:docMk/>
            <pc:sldMk cId="2023329427" sldId="510"/>
            <ac:spMk id="3" creationId="{E884EA6A-30A1-4F2D-A1C4-CDF8B0DBA94D}"/>
          </ac:spMkLst>
        </pc:spChg>
        <pc:spChg chg="add del mod ord">
          <ac:chgData name="Fowers, Alyssa (af5ug)" userId="S::af5ug@virginia.edu::c3a37977-17ff-41a0-ad75-fd916179f175" providerId="AD" clId="Web-{AF071128-2912-18F7-C372-B4C7CADDF6F3}" dt="2019-06-27T20:57:05.230" v="72"/>
          <ac:spMkLst>
            <pc:docMk/>
            <pc:sldMk cId="2023329427" sldId="510"/>
            <ac:spMk id="4" creationId="{19A2762E-4DD3-4F98-9989-CE98BEE9DCF3}"/>
          </ac:spMkLst>
        </pc:spChg>
        <pc:spChg chg="add del mod ord">
          <ac:chgData name="Fowers, Alyssa (af5ug)" userId="S::af5ug@virginia.edu::c3a37977-17ff-41a0-ad75-fd916179f175" providerId="AD" clId="Web-{AF071128-2912-18F7-C372-B4C7CADDF6F3}" dt="2019-06-27T20:57:02.261" v="71"/>
          <ac:spMkLst>
            <pc:docMk/>
            <pc:sldMk cId="2023329427" sldId="510"/>
            <ac:spMk id="5" creationId="{FAA5594A-5E72-4DDF-AA89-2D685943CBBB}"/>
          </ac:spMkLst>
        </pc:spChg>
      </pc:sldChg>
      <pc:sldChg chg="add del">
        <pc:chgData name="Fowers, Alyssa (af5ug)" userId="S::af5ug@virginia.edu::c3a37977-17ff-41a0-ad75-fd916179f175" providerId="AD" clId="Web-{AF071128-2912-18F7-C372-B4C7CADDF6F3}" dt="2019-06-27T20:56:44.292" v="68"/>
        <pc:sldMkLst>
          <pc:docMk/>
          <pc:sldMk cId="201477362" sldId="511"/>
        </pc:sldMkLst>
      </pc:sldChg>
      <pc:sldChg chg="add">
        <pc:chgData name="Fowers, Alyssa (af5ug)" userId="S::af5ug@virginia.edu::c3a37977-17ff-41a0-ad75-fd916179f175" providerId="AD" clId="Web-{AF071128-2912-18F7-C372-B4C7CADDF6F3}" dt="2019-06-27T20:55:24.057" v="45"/>
        <pc:sldMkLst>
          <pc:docMk/>
          <pc:sldMk cId="1169817107" sldId="512"/>
        </pc:sldMkLst>
      </pc:sldChg>
      <pc:sldChg chg="addSp delSp modSp add mod modClrScheme chgLayout">
        <pc:chgData name="Fowers, Alyssa (af5ug)" userId="S::af5ug@virginia.edu::c3a37977-17ff-41a0-ad75-fd916179f175" providerId="AD" clId="Web-{AF071128-2912-18F7-C372-B4C7CADDF6F3}" dt="2019-06-27T20:56:40.089" v="67" actId="14100"/>
        <pc:sldMkLst>
          <pc:docMk/>
          <pc:sldMk cId="3379289064" sldId="513"/>
        </pc:sldMkLst>
        <pc:spChg chg="add del mod ord">
          <ac:chgData name="Fowers, Alyssa (af5ug)" userId="S::af5ug@virginia.edu::c3a37977-17ff-41a0-ad75-fd916179f175" providerId="AD" clId="Web-{AF071128-2912-18F7-C372-B4C7CADDF6F3}" dt="2019-06-27T20:56:17.682" v="59"/>
          <ac:spMkLst>
            <pc:docMk/>
            <pc:sldMk cId="3379289064" sldId="513"/>
            <ac:spMk id="2" creationId="{5D4FB055-8C7A-445D-B861-A94AF4321662}"/>
          </ac:spMkLst>
        </pc:spChg>
        <pc:spChg chg="mod ord">
          <ac:chgData name="Fowers, Alyssa (af5ug)" userId="S::af5ug@virginia.edu::c3a37977-17ff-41a0-ad75-fd916179f175" providerId="AD" clId="Web-{AF071128-2912-18F7-C372-B4C7CADDF6F3}" dt="2019-06-27T20:56:13.854" v="58"/>
          <ac:spMkLst>
            <pc:docMk/>
            <pc:sldMk cId="3379289064" sldId="513"/>
            <ac:spMk id="3" creationId="{1EC00D13-9DD7-4416-85ED-3D202ACBD3F9}"/>
          </ac:spMkLst>
        </pc:spChg>
        <pc:spChg chg="add del mod ord">
          <ac:chgData name="Fowers, Alyssa (af5ug)" userId="S::af5ug@virginia.edu::c3a37977-17ff-41a0-ad75-fd916179f175" providerId="AD" clId="Web-{AF071128-2912-18F7-C372-B4C7CADDF6F3}" dt="2019-06-27T20:56:40.089" v="67" actId="14100"/>
          <ac:spMkLst>
            <pc:docMk/>
            <pc:sldMk cId="3379289064" sldId="513"/>
            <ac:spMk id="4" creationId="{7987E568-3EAA-4415-9286-FF9822A8185D}"/>
          </ac:spMkLst>
        </pc:spChg>
        <pc:spChg chg="add del mod ord">
          <ac:chgData name="Fowers, Alyssa (af5ug)" userId="S::af5ug@virginia.edu::c3a37977-17ff-41a0-ad75-fd916179f175" providerId="AD" clId="Web-{AF071128-2912-18F7-C372-B4C7CADDF6F3}" dt="2019-06-27T20:56:25.057" v="62"/>
          <ac:spMkLst>
            <pc:docMk/>
            <pc:sldMk cId="3379289064" sldId="513"/>
            <ac:spMk id="6" creationId="{570B62AD-27CB-4773-8F4B-EAB11742040F}"/>
          </ac:spMkLst>
        </pc:spChg>
        <pc:spChg chg="add del mod">
          <ac:chgData name="Fowers, Alyssa (af5ug)" userId="S::af5ug@virginia.edu::c3a37977-17ff-41a0-ad75-fd916179f175" providerId="AD" clId="Web-{AF071128-2912-18F7-C372-B4C7CADDF6F3}" dt="2019-06-27T20:56:21.464" v="61"/>
          <ac:spMkLst>
            <pc:docMk/>
            <pc:sldMk cId="3379289064" sldId="513"/>
            <ac:spMk id="8" creationId="{1626CB30-E5D7-4F7A-B07A-D9BC11197209}"/>
          </ac:spMkLst>
        </pc:spChg>
      </pc:sldChg>
      <pc:sldChg chg="add del">
        <pc:chgData name="Fowers, Alyssa (af5ug)" userId="S::af5ug@virginia.edu::c3a37977-17ff-41a0-ad75-fd916179f175" providerId="AD" clId="Web-{AF071128-2912-18F7-C372-B4C7CADDF6F3}" dt="2019-06-27T20:56:07.245" v="57"/>
        <pc:sldMkLst>
          <pc:docMk/>
          <pc:sldMk cId="3380609842" sldId="514"/>
        </pc:sldMkLst>
      </pc:sldChg>
      <pc:sldChg chg="add">
        <pc:chgData name="Fowers, Alyssa (af5ug)" userId="S::af5ug@virginia.edu::c3a37977-17ff-41a0-ad75-fd916179f175" providerId="AD" clId="Web-{AF071128-2912-18F7-C372-B4C7CADDF6F3}" dt="2019-06-27T20:55:24.354" v="48"/>
        <pc:sldMkLst>
          <pc:docMk/>
          <pc:sldMk cId="2233564467" sldId="515"/>
        </pc:sldMkLst>
      </pc:sldChg>
      <pc:sldChg chg="addSp delSp modSp add mod modClrScheme chgLayout">
        <pc:chgData name="Fowers, Alyssa (af5ug)" userId="S::af5ug@virginia.edu::c3a37977-17ff-41a0-ad75-fd916179f175" providerId="AD" clId="Web-{AF071128-2912-18F7-C372-B4C7CADDF6F3}" dt="2019-06-27T20:56:04.401" v="56" actId="1076"/>
        <pc:sldMkLst>
          <pc:docMk/>
          <pc:sldMk cId="1366052523" sldId="516"/>
        </pc:sldMkLst>
        <pc:spChg chg="mod ord">
          <ac:chgData name="Fowers, Alyssa (af5ug)" userId="S::af5ug@virginia.edu::c3a37977-17ff-41a0-ad75-fd916179f175" providerId="AD" clId="Web-{AF071128-2912-18F7-C372-B4C7CADDF6F3}" dt="2019-06-27T20:55:47.807" v="51" actId="1076"/>
          <ac:spMkLst>
            <pc:docMk/>
            <pc:sldMk cId="1366052523" sldId="516"/>
            <ac:spMk id="2" creationId="{867646A7-F4F3-43B2-8005-E2E312850547}"/>
          </ac:spMkLst>
        </pc:spChg>
        <pc:spChg chg="add del mod ord">
          <ac:chgData name="Fowers, Alyssa (af5ug)" userId="S::af5ug@virginia.edu::c3a37977-17ff-41a0-ad75-fd916179f175" providerId="AD" clId="Web-{AF071128-2912-18F7-C372-B4C7CADDF6F3}" dt="2019-06-27T20:55:56.042" v="53"/>
          <ac:spMkLst>
            <pc:docMk/>
            <pc:sldMk cId="1366052523" sldId="516"/>
            <ac:spMk id="3" creationId="{ACF19775-A312-4C7A-ACF2-BE3369F521D1}"/>
          </ac:spMkLst>
        </pc:spChg>
        <pc:spChg chg="mod ord">
          <ac:chgData name="Fowers, Alyssa (af5ug)" userId="S::af5ug@virginia.edu::c3a37977-17ff-41a0-ad75-fd916179f175" providerId="AD" clId="Web-{AF071128-2912-18F7-C372-B4C7CADDF6F3}" dt="2019-06-27T20:55:41.307" v="50"/>
          <ac:spMkLst>
            <pc:docMk/>
            <pc:sldMk cId="1366052523" sldId="516"/>
            <ac:spMk id="4" creationId="{88087D2C-4CF7-4AF9-A027-160D6220332F}"/>
          </ac:spMkLst>
        </pc:spChg>
        <pc:spChg chg="mod ord">
          <ac:chgData name="Fowers, Alyssa (af5ug)" userId="S::af5ug@virginia.edu::c3a37977-17ff-41a0-ad75-fd916179f175" providerId="AD" clId="Web-{AF071128-2912-18F7-C372-B4C7CADDF6F3}" dt="2019-06-27T20:56:01.245" v="55" actId="1076"/>
          <ac:spMkLst>
            <pc:docMk/>
            <pc:sldMk cId="1366052523" sldId="516"/>
            <ac:spMk id="5" creationId="{067A7AB4-A1CE-4401-85FB-245DEEED00A7}"/>
          </ac:spMkLst>
        </pc:spChg>
        <pc:spChg chg="mod ord">
          <ac:chgData name="Fowers, Alyssa (af5ug)" userId="S::af5ug@virginia.edu::c3a37977-17ff-41a0-ad75-fd916179f175" providerId="AD" clId="Web-{AF071128-2912-18F7-C372-B4C7CADDF6F3}" dt="2019-06-27T20:56:04.401" v="56" actId="1076"/>
          <ac:spMkLst>
            <pc:docMk/>
            <pc:sldMk cId="1366052523" sldId="516"/>
            <ac:spMk id="6" creationId="{2D7DDD14-38AF-455C-B5FC-A9563F604A66}"/>
          </ac:spMkLst>
        </pc:spChg>
      </pc:sldChg>
    </pc:docChg>
  </pc:docChgLst>
  <pc:docChgLst>
    <pc:chgData name="Shipp, Stephanie S. (sss5sc)" userId="S::sss5sc@virginia.edu::32ad11e2-6e98-46b4-87f4-a31b3ad2ebba" providerId="AD" clId="Web-{FC166A12-1339-712B-C18C-90F1E5DF50F0}"/>
    <pc:docChg chg="addSld delSld modSld sldOrd">
      <pc:chgData name="Shipp, Stephanie S. (sss5sc)" userId="S::sss5sc@virginia.edu::32ad11e2-6e98-46b4-87f4-a31b3ad2ebba" providerId="AD" clId="Web-{FC166A12-1339-712B-C18C-90F1E5DF50F0}" dt="2019-07-02T08:47:59.574" v="447" actId="20577"/>
      <pc:docMkLst>
        <pc:docMk/>
      </pc:docMkLst>
      <pc:sldChg chg="modSp del">
        <pc:chgData name="Shipp, Stephanie S. (sss5sc)" userId="S::sss5sc@virginia.edu::32ad11e2-6e98-46b4-87f4-a31b3ad2ebba" providerId="AD" clId="Web-{FC166A12-1339-712B-C18C-90F1E5DF50F0}" dt="2019-07-02T08:22:33.050" v="436"/>
        <pc:sldMkLst>
          <pc:docMk/>
          <pc:sldMk cId="2143438209" sldId="352"/>
        </pc:sldMkLst>
        <pc:spChg chg="mod">
          <ac:chgData name="Shipp, Stephanie S. (sss5sc)" userId="S::sss5sc@virginia.edu::32ad11e2-6e98-46b4-87f4-a31b3ad2ebba" providerId="AD" clId="Web-{FC166A12-1339-712B-C18C-90F1E5DF50F0}" dt="2019-07-02T08:17:07.832" v="249" actId="20577"/>
          <ac:spMkLst>
            <pc:docMk/>
            <pc:sldMk cId="2143438209" sldId="352"/>
            <ac:spMk id="7" creationId="{5ED65EBC-41D2-4CDE-81BF-2F52E67874A2}"/>
          </ac:spMkLst>
        </pc:spChg>
      </pc:sldChg>
      <pc:sldChg chg="modSp del">
        <pc:chgData name="Shipp, Stephanie S. (sss5sc)" userId="S::sss5sc@virginia.edu::32ad11e2-6e98-46b4-87f4-a31b3ad2ebba" providerId="AD" clId="Web-{FC166A12-1339-712B-C18C-90F1E5DF50F0}" dt="2019-07-02T08:47:50.699" v="444"/>
        <pc:sldMkLst>
          <pc:docMk/>
          <pc:sldMk cId="4225307240" sldId="398"/>
        </pc:sldMkLst>
        <pc:spChg chg="mod">
          <ac:chgData name="Shipp, Stephanie S. (sss5sc)" userId="S::sss5sc@virginia.edu::32ad11e2-6e98-46b4-87f4-a31b3ad2ebba" providerId="AD" clId="Web-{FC166A12-1339-712B-C18C-90F1E5DF50F0}" dt="2019-07-02T08:13:24.769" v="174" actId="20577"/>
          <ac:spMkLst>
            <pc:docMk/>
            <pc:sldMk cId="4225307240" sldId="398"/>
            <ac:spMk id="2" creationId="{00000000-0000-0000-0000-000000000000}"/>
          </ac:spMkLst>
        </pc:spChg>
        <pc:spChg chg="mod">
          <ac:chgData name="Shipp, Stephanie S. (sss5sc)" userId="S::sss5sc@virginia.edu::32ad11e2-6e98-46b4-87f4-a31b3ad2ebba" providerId="AD" clId="Web-{FC166A12-1339-712B-C18C-90F1E5DF50F0}" dt="2019-07-02T08:14:14.644" v="180" actId="20577"/>
          <ac:spMkLst>
            <pc:docMk/>
            <pc:sldMk cId="4225307240" sldId="398"/>
            <ac:spMk id="5" creationId="{00000000-0000-0000-0000-000000000000}"/>
          </ac:spMkLst>
        </pc:spChg>
      </pc:sldChg>
      <pc:sldChg chg="modSp">
        <pc:chgData name="Shipp, Stephanie S. (sss5sc)" userId="S::sss5sc@virginia.edu::32ad11e2-6e98-46b4-87f4-a31b3ad2ebba" providerId="AD" clId="Web-{FC166A12-1339-712B-C18C-90F1E5DF50F0}" dt="2019-07-02T08:06:18.189" v="1" actId="20577"/>
        <pc:sldMkLst>
          <pc:docMk/>
          <pc:sldMk cId="1366052523" sldId="516"/>
        </pc:sldMkLst>
        <pc:spChg chg="mod">
          <ac:chgData name="Shipp, Stephanie S. (sss5sc)" userId="S::sss5sc@virginia.edu::32ad11e2-6e98-46b4-87f4-a31b3ad2ebba" providerId="AD" clId="Web-{FC166A12-1339-712B-C18C-90F1E5DF50F0}" dt="2019-07-02T08:06:18.189" v="1" actId="20577"/>
          <ac:spMkLst>
            <pc:docMk/>
            <pc:sldMk cId="1366052523" sldId="516"/>
            <ac:spMk id="2" creationId="{867646A7-F4F3-43B2-8005-E2E312850547}"/>
          </ac:spMkLst>
        </pc:spChg>
      </pc:sldChg>
      <pc:sldChg chg="modSp add replId">
        <pc:chgData name="Shipp, Stephanie S. (sss5sc)" userId="S::sss5sc@virginia.edu::32ad11e2-6e98-46b4-87f4-a31b3ad2ebba" providerId="AD" clId="Web-{FC166A12-1339-712B-C18C-90F1E5DF50F0}" dt="2019-07-02T08:47:59.574" v="447" actId="20577"/>
        <pc:sldMkLst>
          <pc:docMk/>
          <pc:sldMk cId="3701842171" sldId="541"/>
        </pc:sldMkLst>
        <pc:spChg chg="mod">
          <ac:chgData name="Shipp, Stephanie S. (sss5sc)" userId="S::sss5sc@virginia.edu::32ad11e2-6e98-46b4-87f4-a31b3ad2ebba" providerId="AD" clId="Web-{FC166A12-1339-712B-C18C-90F1E5DF50F0}" dt="2019-07-02T08:47:59.574" v="447" actId="20577"/>
          <ac:spMkLst>
            <pc:docMk/>
            <pc:sldMk cId="3701842171" sldId="541"/>
            <ac:spMk id="5" creationId="{00000000-0000-0000-0000-000000000000}"/>
          </ac:spMkLst>
        </pc:spChg>
      </pc:sldChg>
      <pc:sldChg chg="modSp add ord replId">
        <pc:chgData name="Shipp, Stephanie S. (sss5sc)" userId="S::sss5sc@virginia.edu::32ad11e2-6e98-46b4-87f4-a31b3ad2ebba" providerId="AD" clId="Web-{FC166A12-1339-712B-C18C-90F1E5DF50F0}" dt="2019-07-02T08:22:31.706" v="435" actId="20577"/>
        <pc:sldMkLst>
          <pc:docMk/>
          <pc:sldMk cId="3749132427" sldId="542"/>
        </pc:sldMkLst>
        <pc:spChg chg="mod">
          <ac:chgData name="Shipp, Stephanie S. (sss5sc)" userId="S::sss5sc@virginia.edu::32ad11e2-6e98-46b4-87f4-a31b3ad2ebba" providerId="AD" clId="Web-{FC166A12-1339-712B-C18C-90F1E5DF50F0}" dt="2019-07-02T08:22:31.706" v="435" actId="20577"/>
          <ac:spMkLst>
            <pc:docMk/>
            <pc:sldMk cId="3749132427" sldId="542"/>
            <ac:spMk id="2" creationId="{00000000-0000-0000-0000-000000000000}"/>
          </ac:spMkLst>
        </pc:spChg>
        <pc:spChg chg="mod">
          <ac:chgData name="Shipp, Stephanie S. (sss5sc)" userId="S::sss5sc@virginia.edu::32ad11e2-6e98-46b4-87f4-a31b3ad2ebba" providerId="AD" clId="Web-{FC166A12-1339-712B-C18C-90F1E5DF50F0}" dt="2019-07-02T08:22:10.472" v="431" actId="20577"/>
          <ac:spMkLst>
            <pc:docMk/>
            <pc:sldMk cId="3749132427" sldId="542"/>
            <ac:spMk id="5" creationId="{00000000-0000-0000-0000-000000000000}"/>
          </ac:spMkLst>
        </pc:spChg>
      </pc:sldChg>
    </pc:docChg>
  </pc:docChgLst>
  <pc:docChgLst>
    <pc:chgData name="Pristavec, Teja (tp2sk)" userId="S::tp2sk@virginia.edu::00cf13b9-11d0-4226-9758-f1da88123884" providerId="AD" clId="Web-{2628DC4C-A33F-49C1-3186-6947D11134B1}"/>
    <pc:docChg chg="modSld">
      <pc:chgData name="Pristavec, Teja (tp2sk)" userId="S::tp2sk@virginia.edu::00cf13b9-11d0-4226-9758-f1da88123884" providerId="AD" clId="Web-{2628DC4C-A33F-49C1-3186-6947D11134B1}" dt="2019-06-27T22:54:12.115" v="39" actId="1076"/>
      <pc:docMkLst>
        <pc:docMk/>
      </pc:docMkLst>
      <pc:sldChg chg="modSp">
        <pc:chgData name="Pristavec, Teja (tp2sk)" userId="S::tp2sk@virginia.edu::00cf13b9-11d0-4226-9758-f1da88123884" providerId="AD" clId="Web-{2628DC4C-A33F-49C1-3186-6947D11134B1}" dt="2019-06-27T22:54:12.115" v="39" actId="1076"/>
        <pc:sldMkLst>
          <pc:docMk/>
          <pc:sldMk cId="2143438209" sldId="352"/>
        </pc:sldMkLst>
        <pc:spChg chg="mod">
          <ac:chgData name="Pristavec, Teja (tp2sk)" userId="S::tp2sk@virginia.edu::00cf13b9-11d0-4226-9758-f1da88123884" providerId="AD" clId="Web-{2628DC4C-A33F-49C1-3186-6947D11134B1}" dt="2019-06-27T22:54:08.334" v="38" actId="20577"/>
          <ac:spMkLst>
            <pc:docMk/>
            <pc:sldMk cId="2143438209" sldId="352"/>
            <ac:spMk id="4" creationId="{00000000-0000-0000-0000-000000000000}"/>
          </ac:spMkLst>
        </pc:spChg>
        <pc:spChg chg="mod">
          <ac:chgData name="Pristavec, Teja (tp2sk)" userId="S::tp2sk@virginia.edu::00cf13b9-11d0-4226-9758-f1da88123884" providerId="AD" clId="Web-{2628DC4C-A33F-49C1-3186-6947D11134B1}" dt="2019-06-27T22:54:12.115" v="39" actId="1076"/>
          <ac:spMkLst>
            <pc:docMk/>
            <pc:sldMk cId="2143438209" sldId="352"/>
            <ac:spMk id="7" creationId="{5ED65EBC-41D2-4CDE-81BF-2F52E67874A2}"/>
          </ac:spMkLst>
        </pc:spChg>
      </pc:sldChg>
      <pc:sldChg chg="modSp">
        <pc:chgData name="Pristavec, Teja (tp2sk)" userId="S::tp2sk@virginia.edu::00cf13b9-11d0-4226-9758-f1da88123884" providerId="AD" clId="Web-{2628DC4C-A33F-49C1-3186-6947D11134B1}" dt="2019-06-27T22:52:57.693" v="30" actId="20577"/>
        <pc:sldMkLst>
          <pc:docMk/>
          <pc:sldMk cId="4225307240" sldId="398"/>
        </pc:sldMkLst>
        <pc:spChg chg="mod">
          <ac:chgData name="Pristavec, Teja (tp2sk)" userId="S::tp2sk@virginia.edu::00cf13b9-11d0-4226-9758-f1da88123884" providerId="AD" clId="Web-{2628DC4C-A33F-49C1-3186-6947D11134B1}" dt="2019-06-27T22:52:57.693" v="30" actId="20577"/>
          <ac:spMkLst>
            <pc:docMk/>
            <pc:sldMk cId="4225307240" sldId="398"/>
            <ac:spMk id="5" creationId="{00000000-0000-0000-0000-000000000000}"/>
          </ac:spMkLst>
        </pc:spChg>
      </pc:sldChg>
    </pc:docChg>
  </pc:docChgLst>
  <pc:docChgLst>
    <pc:chgData name="NEVILLE, QUINTON (qn6au)" userId="S::qn6au@virginia.edu::84747678-7561-4bb1-afdc-bf1420c98c32" providerId="AD" clId="Web-{365AA55D-B069-9DE1-6BAF-FA0DB9425412}"/>
    <pc:docChg chg="addSld modSld sldOrd">
      <pc:chgData name="NEVILLE, QUINTON (qn6au)" userId="S::qn6au@virginia.edu::84747678-7561-4bb1-afdc-bf1420c98c32" providerId="AD" clId="Web-{365AA55D-B069-9DE1-6BAF-FA0DB9425412}" dt="2019-06-27T20:28:19.404" v="4902"/>
      <pc:docMkLst>
        <pc:docMk/>
      </pc:docMkLst>
      <pc:sldChg chg="modSp">
        <pc:chgData name="NEVILLE, QUINTON (qn6au)" userId="S::qn6au@virginia.edu::84747678-7561-4bb1-afdc-bf1420c98c32" providerId="AD" clId="Web-{365AA55D-B069-9DE1-6BAF-FA0DB9425412}" dt="2019-06-27T15:41:32.964" v="4582" actId="1076"/>
        <pc:sldMkLst>
          <pc:docMk/>
          <pc:sldMk cId="2134383968" sldId="304"/>
        </pc:sldMkLst>
        <pc:spChg chg="mod">
          <ac:chgData name="NEVILLE, QUINTON (qn6au)" userId="S::qn6au@virginia.edu::84747678-7561-4bb1-afdc-bf1420c98c32" providerId="AD" clId="Web-{365AA55D-B069-9DE1-6BAF-FA0DB9425412}" dt="2019-06-27T15:41:32.964" v="4582" actId="1076"/>
          <ac:spMkLst>
            <pc:docMk/>
            <pc:sldMk cId="2134383968" sldId="304"/>
            <ac:spMk id="3" creationId="{3CAA2EEC-6428-4A77-9B4D-D78F4A4BD646}"/>
          </ac:spMkLst>
        </pc:spChg>
        <pc:spChg chg="mod">
          <ac:chgData name="NEVILLE, QUINTON (qn6au)" userId="S::qn6au@virginia.edu::84747678-7561-4bb1-afdc-bf1420c98c32" providerId="AD" clId="Web-{365AA55D-B069-9DE1-6BAF-FA0DB9425412}" dt="2019-06-27T15:41:25.057" v="4581" actId="1076"/>
          <ac:spMkLst>
            <pc:docMk/>
            <pc:sldMk cId="2134383968" sldId="304"/>
            <ac:spMk id="7" creationId="{C1033729-D020-5747-9DAA-66D3AC78DC96}"/>
          </ac:spMkLst>
        </pc:spChg>
      </pc:sldChg>
      <pc:sldChg chg="addSp delSp modSp ord modNotes">
        <pc:chgData name="NEVILLE, QUINTON (qn6au)" userId="S::qn6au@virginia.edu::84747678-7561-4bb1-afdc-bf1420c98c32" providerId="AD" clId="Web-{365AA55D-B069-9DE1-6BAF-FA0DB9425412}" dt="2019-06-27T15:49:28.330" v="4826" actId="1076"/>
        <pc:sldMkLst>
          <pc:docMk/>
          <pc:sldMk cId="3638810027" sldId="305"/>
        </pc:sldMkLst>
        <pc:spChg chg="add mod">
          <ac:chgData name="NEVILLE, QUINTON (qn6au)" userId="S::qn6au@virginia.edu::84747678-7561-4bb1-afdc-bf1420c98c32" providerId="AD" clId="Web-{365AA55D-B069-9DE1-6BAF-FA0DB9425412}" dt="2019-06-27T15:49:28.330" v="4826" actId="1076"/>
          <ac:spMkLst>
            <pc:docMk/>
            <pc:sldMk cId="3638810027" sldId="305"/>
            <ac:spMk id="2" creationId="{1B518738-F7BB-4663-B7DF-5CA9FE41048C}"/>
          </ac:spMkLst>
        </pc:spChg>
        <pc:spChg chg="mod">
          <ac:chgData name="NEVILLE, QUINTON (qn6au)" userId="S::qn6au@virginia.edu::84747678-7561-4bb1-afdc-bf1420c98c32" providerId="AD" clId="Web-{365AA55D-B069-9DE1-6BAF-FA0DB9425412}" dt="2019-06-27T15:48:49.031" v="4803" actId="1076"/>
          <ac:spMkLst>
            <pc:docMk/>
            <pc:sldMk cId="3638810027" sldId="305"/>
            <ac:spMk id="4" creationId="{B0EACB96-BC63-E248-9DB1-268C98C827B0}"/>
          </ac:spMkLst>
        </pc:spChg>
        <pc:spChg chg="del mod">
          <ac:chgData name="NEVILLE, QUINTON (qn6au)" userId="S::qn6au@virginia.edu::84747678-7561-4bb1-afdc-bf1420c98c32" providerId="AD" clId="Web-{365AA55D-B069-9DE1-6BAF-FA0DB9425412}" dt="2019-06-27T15:45:28.209" v="4636"/>
          <ac:spMkLst>
            <pc:docMk/>
            <pc:sldMk cId="3638810027" sldId="305"/>
            <ac:spMk id="23" creationId="{7EFAD2D9-1F57-4762-B7A3-FDDEE7BD03FD}"/>
          </ac:spMkLst>
        </pc:spChg>
        <pc:picChg chg="mod ord">
          <ac:chgData name="NEVILLE, QUINTON (qn6au)" userId="S::qn6au@virginia.edu::84747678-7561-4bb1-afdc-bf1420c98c32" providerId="AD" clId="Web-{365AA55D-B069-9DE1-6BAF-FA0DB9425412}" dt="2019-06-27T15:46:28.837" v="4646" actId="1076"/>
          <ac:picMkLst>
            <pc:docMk/>
            <pc:sldMk cId="3638810027" sldId="305"/>
            <ac:picMk id="19" creationId="{39C22E87-0FFE-4499-9B2A-469BF5340B2B}"/>
          </ac:picMkLst>
        </pc:picChg>
      </pc:sldChg>
      <pc:sldChg chg="addSp delSp modSp ord modNotes">
        <pc:chgData name="NEVILLE, QUINTON (qn6au)" userId="S::qn6au@virginia.edu::84747678-7561-4bb1-afdc-bf1420c98c32" providerId="AD" clId="Web-{365AA55D-B069-9DE1-6BAF-FA0DB9425412}" dt="2019-06-27T15:39:31.568" v="4541" actId="1076"/>
        <pc:sldMkLst>
          <pc:docMk/>
          <pc:sldMk cId="2944044506" sldId="308"/>
        </pc:sldMkLst>
        <pc:spChg chg="mod">
          <ac:chgData name="NEVILLE, QUINTON (qn6au)" userId="S::qn6au@virginia.edu::84747678-7561-4bb1-afdc-bf1420c98c32" providerId="AD" clId="Web-{365AA55D-B069-9DE1-6BAF-FA0DB9425412}" dt="2019-06-27T15:23:24.695" v="3652" actId="20577"/>
          <ac:spMkLst>
            <pc:docMk/>
            <pc:sldMk cId="2944044506" sldId="308"/>
            <ac:spMk id="12" creationId="{4E1BDDBE-B925-4E47-B3A6-1DA1EBBA4026}"/>
          </ac:spMkLst>
        </pc:spChg>
        <pc:spChg chg="mod">
          <ac:chgData name="NEVILLE, QUINTON (qn6au)" userId="S::qn6au@virginia.edu::84747678-7561-4bb1-afdc-bf1420c98c32" providerId="AD" clId="Web-{365AA55D-B069-9DE1-6BAF-FA0DB9425412}" dt="2019-06-27T15:39:11.551" v="4536" actId="1076"/>
          <ac:spMkLst>
            <pc:docMk/>
            <pc:sldMk cId="2944044506" sldId="308"/>
            <ac:spMk id="13" creationId="{DA884974-814B-4B92-9D77-498C4E0DF24D}"/>
          </ac:spMkLst>
        </pc:spChg>
        <pc:spChg chg="del mod">
          <ac:chgData name="NEVILLE, QUINTON (qn6au)" userId="S::qn6au@virginia.edu::84747678-7561-4bb1-afdc-bf1420c98c32" providerId="AD" clId="Web-{365AA55D-B069-9DE1-6BAF-FA0DB9425412}" dt="2019-06-27T15:30:13.589" v="4371"/>
          <ac:spMkLst>
            <pc:docMk/>
            <pc:sldMk cId="2944044506" sldId="308"/>
            <ac:spMk id="14" creationId="{C17A518F-7EC4-4197-9F5C-73FEDCDA4580}"/>
          </ac:spMkLst>
        </pc:spChg>
        <pc:spChg chg="add mod">
          <ac:chgData name="NEVILLE, QUINTON (qn6au)" userId="S::qn6au@virginia.edu::84747678-7561-4bb1-afdc-bf1420c98c32" providerId="AD" clId="Web-{365AA55D-B069-9DE1-6BAF-FA0DB9425412}" dt="2019-06-27T15:39:31.568" v="4541" actId="1076"/>
          <ac:spMkLst>
            <pc:docMk/>
            <pc:sldMk cId="2944044506" sldId="308"/>
            <ac:spMk id="98" creationId="{67E59C38-ADE6-49EF-936F-7954DD09BBA7}"/>
          </ac:spMkLst>
        </pc:spChg>
        <pc:graphicFrameChg chg="mod modGraphic">
          <ac:chgData name="NEVILLE, QUINTON (qn6au)" userId="S::qn6au@virginia.edu::84747678-7561-4bb1-afdc-bf1420c98c32" providerId="AD" clId="Web-{365AA55D-B069-9DE1-6BAF-FA0DB9425412}" dt="2019-06-27T15:39:05.473" v="4535" actId="1076"/>
          <ac:graphicFrameMkLst>
            <pc:docMk/>
            <pc:sldMk cId="2944044506" sldId="308"/>
            <ac:graphicFrameMk id="16" creationId="{AEB00204-1254-4B9F-BD98-D493262BEEB4}"/>
          </ac:graphicFrameMkLst>
        </pc:graphicFrameChg>
        <pc:cxnChg chg="del mod">
          <ac:chgData name="NEVILLE, QUINTON (qn6au)" userId="S::qn6au@virginia.edu::84747678-7561-4bb1-afdc-bf1420c98c32" providerId="AD" clId="Web-{365AA55D-B069-9DE1-6BAF-FA0DB9425412}" dt="2019-06-27T15:30:32.262" v="4373"/>
          <ac:cxnSpMkLst>
            <pc:docMk/>
            <pc:sldMk cId="2944044506" sldId="308"/>
            <ac:cxnSpMk id="69" creationId="{10EB9EE2-3A60-4D33-8D93-FEC77B4D1826}"/>
          </ac:cxnSpMkLst>
        </pc:cxnChg>
      </pc:sldChg>
      <pc:sldChg chg="addSp delSp modSp modNotes">
        <pc:chgData name="NEVILLE, QUINTON (qn6au)" userId="S::qn6au@virginia.edu::84747678-7561-4bb1-afdc-bf1420c98c32" providerId="AD" clId="Web-{365AA55D-B069-9DE1-6BAF-FA0DB9425412}" dt="2019-06-27T20:27:06.482" v="4894" actId="20577"/>
        <pc:sldMkLst>
          <pc:docMk/>
          <pc:sldMk cId="4187719577" sldId="309"/>
        </pc:sldMkLst>
        <pc:spChg chg="mod">
          <ac:chgData name="NEVILLE, QUINTON (qn6au)" userId="S::qn6au@virginia.edu::84747678-7561-4bb1-afdc-bf1420c98c32" providerId="AD" clId="Web-{365AA55D-B069-9DE1-6BAF-FA0DB9425412}" dt="2019-06-27T13:21:38.767" v="339" actId="20577"/>
          <ac:spMkLst>
            <pc:docMk/>
            <pc:sldMk cId="4187719577" sldId="309"/>
            <ac:spMk id="6" creationId="{D4AF1CAE-CAF8-4FDD-AF79-71CD5092F433}"/>
          </ac:spMkLst>
        </pc:spChg>
        <pc:spChg chg="mod">
          <ac:chgData name="NEVILLE, QUINTON (qn6au)" userId="S::qn6au@virginia.edu::84747678-7561-4bb1-afdc-bf1420c98c32" providerId="AD" clId="Web-{365AA55D-B069-9DE1-6BAF-FA0DB9425412}" dt="2019-06-27T20:27:06.482" v="4894" actId="20577"/>
          <ac:spMkLst>
            <pc:docMk/>
            <pc:sldMk cId="4187719577" sldId="309"/>
            <ac:spMk id="7" creationId="{FA7C9E0C-0CA5-43FB-ACFF-B1F15D5910C5}"/>
          </ac:spMkLst>
        </pc:spChg>
        <pc:spChg chg="add mod">
          <ac:chgData name="NEVILLE, QUINTON (qn6au)" userId="S::qn6au@virginia.edu::84747678-7561-4bb1-afdc-bf1420c98c32" providerId="AD" clId="Web-{365AA55D-B069-9DE1-6BAF-FA0DB9425412}" dt="2019-06-27T20:23:41.217" v="4829" actId="20577"/>
          <ac:spMkLst>
            <pc:docMk/>
            <pc:sldMk cId="4187719577" sldId="309"/>
            <ac:spMk id="15" creationId="{75CEB07C-0A16-4F38-98BB-C219E001CDFE}"/>
          </ac:spMkLst>
        </pc:spChg>
        <pc:picChg chg="add del mod">
          <ac:chgData name="NEVILLE, QUINTON (qn6au)" userId="S::qn6au@virginia.edu::84747678-7561-4bb1-afdc-bf1420c98c32" providerId="AD" clId="Web-{365AA55D-B069-9DE1-6BAF-FA0DB9425412}" dt="2019-06-27T13:28:13.207" v="619"/>
          <ac:picMkLst>
            <pc:docMk/>
            <pc:sldMk cId="4187719577" sldId="309"/>
            <ac:picMk id="2" creationId="{5392CCFE-D453-48DD-AD29-67081520D3BB}"/>
          </ac:picMkLst>
        </pc:picChg>
        <pc:picChg chg="add del mod">
          <ac:chgData name="NEVILLE, QUINTON (qn6au)" userId="S::qn6au@virginia.edu::84747678-7561-4bb1-afdc-bf1420c98c32" providerId="AD" clId="Web-{365AA55D-B069-9DE1-6BAF-FA0DB9425412}" dt="2019-06-27T13:46:54.370" v="1640"/>
          <ac:picMkLst>
            <pc:docMk/>
            <pc:sldMk cId="4187719577" sldId="309"/>
            <ac:picMk id="4" creationId="{3F0F64BF-0E43-4A44-A7DB-A14A05E7ADCC}"/>
          </ac:picMkLst>
        </pc:picChg>
        <pc:picChg chg="add del mod">
          <ac:chgData name="NEVILLE, QUINTON (qn6au)" userId="S::qn6au@virginia.edu::84747678-7561-4bb1-afdc-bf1420c98c32" providerId="AD" clId="Web-{365AA55D-B069-9DE1-6BAF-FA0DB9425412}" dt="2019-06-27T13:27:33.502" v="615"/>
          <ac:picMkLst>
            <pc:docMk/>
            <pc:sldMk cId="4187719577" sldId="309"/>
            <ac:picMk id="9" creationId="{B3BA9C5F-00A6-4303-A621-60A82491DAD2}"/>
          </ac:picMkLst>
        </pc:picChg>
        <pc:picChg chg="add del mod ord">
          <ac:chgData name="NEVILLE, QUINTON (qn6au)" userId="S::qn6au@virginia.edu::84747678-7561-4bb1-afdc-bf1420c98c32" providerId="AD" clId="Web-{365AA55D-B069-9DE1-6BAF-FA0DB9425412}" dt="2019-06-27T13:41:24.774" v="1581"/>
          <ac:picMkLst>
            <pc:docMk/>
            <pc:sldMk cId="4187719577" sldId="309"/>
            <ac:picMk id="11" creationId="{D97A41C1-9D1E-4C69-A1B2-743EEE48062F}"/>
          </ac:picMkLst>
        </pc:picChg>
        <pc:picChg chg="add mod">
          <ac:chgData name="NEVILLE, QUINTON (qn6au)" userId="S::qn6au@virginia.edu::84747678-7561-4bb1-afdc-bf1420c98c32" providerId="AD" clId="Web-{365AA55D-B069-9DE1-6BAF-FA0DB9425412}" dt="2019-06-27T13:50:26.237" v="1661" actId="1076"/>
          <ac:picMkLst>
            <pc:docMk/>
            <pc:sldMk cId="4187719577" sldId="309"/>
            <ac:picMk id="13" creationId="{8486EF12-3580-4AC6-BB02-43EE063ED25D}"/>
          </ac:picMkLst>
        </pc:picChg>
        <pc:picChg chg="add del mod">
          <ac:chgData name="NEVILLE, QUINTON (qn6au)" userId="S::qn6au@virginia.edu::84747678-7561-4bb1-afdc-bf1420c98c32" providerId="AD" clId="Web-{365AA55D-B069-9DE1-6BAF-FA0DB9425412}" dt="2019-06-27T13:50:38.003" v="1662"/>
          <ac:picMkLst>
            <pc:docMk/>
            <pc:sldMk cId="4187719577" sldId="309"/>
            <ac:picMk id="16" creationId="{0830194C-FD1A-4788-81D5-2C0C67210BBE}"/>
          </ac:picMkLst>
        </pc:picChg>
      </pc:sldChg>
      <pc:sldChg chg="modSp">
        <pc:chgData name="NEVILLE, QUINTON (qn6au)" userId="S::qn6au@virginia.edu::84747678-7561-4bb1-afdc-bf1420c98c32" providerId="AD" clId="Web-{365AA55D-B069-9DE1-6BAF-FA0DB9425412}" dt="2019-06-27T13:22:17.503" v="341" actId="1076"/>
        <pc:sldMkLst>
          <pc:docMk/>
          <pc:sldMk cId="316376731" sldId="322"/>
        </pc:sldMkLst>
        <pc:picChg chg="mod">
          <ac:chgData name="NEVILLE, QUINTON (qn6au)" userId="S::qn6au@virginia.edu::84747678-7561-4bb1-afdc-bf1420c98c32" providerId="AD" clId="Web-{365AA55D-B069-9DE1-6BAF-FA0DB9425412}" dt="2019-06-27T13:22:17.503" v="341" actId="1076"/>
          <ac:picMkLst>
            <pc:docMk/>
            <pc:sldMk cId="316376731" sldId="322"/>
            <ac:picMk id="5" creationId="{46239F7E-1E3F-4550-A8BB-80DF512EE84B}"/>
          </ac:picMkLst>
        </pc:picChg>
      </pc:sldChg>
      <pc:sldChg chg="modSp ord">
        <pc:chgData name="NEVILLE, QUINTON (qn6au)" userId="S::qn6au@virginia.edu::84747678-7561-4bb1-afdc-bf1420c98c32" providerId="AD" clId="Web-{365AA55D-B069-9DE1-6BAF-FA0DB9425412}" dt="2019-06-27T15:44:29.925" v="4627" actId="20577"/>
        <pc:sldMkLst>
          <pc:docMk/>
          <pc:sldMk cId="3391320626" sldId="343"/>
        </pc:sldMkLst>
        <pc:spChg chg="mod">
          <ac:chgData name="NEVILLE, QUINTON (qn6au)" userId="S::qn6au@virginia.edu::84747678-7561-4bb1-afdc-bf1420c98c32" providerId="AD" clId="Web-{365AA55D-B069-9DE1-6BAF-FA0DB9425412}" dt="2019-06-27T15:41:47.543" v="4583" actId="20577"/>
          <ac:spMkLst>
            <pc:docMk/>
            <pc:sldMk cId="3391320626" sldId="343"/>
            <ac:spMk id="11" creationId="{1C204B83-2CD5-4643-97E7-2EBA5609F185}"/>
          </ac:spMkLst>
        </pc:spChg>
        <pc:spChg chg="mod">
          <ac:chgData name="NEVILLE, QUINTON (qn6au)" userId="S::qn6au@virginia.edu::84747678-7561-4bb1-afdc-bf1420c98c32" providerId="AD" clId="Web-{365AA55D-B069-9DE1-6BAF-FA0DB9425412}" dt="2019-06-27T14:08:23.880" v="1869" actId="14100"/>
          <ac:spMkLst>
            <pc:docMk/>
            <pc:sldMk cId="3391320626" sldId="343"/>
            <ac:spMk id="31" creationId="{246B559D-D885-4D13-9EE7-9DB08B228D52}"/>
          </ac:spMkLst>
        </pc:spChg>
        <pc:spChg chg="mod">
          <ac:chgData name="NEVILLE, QUINTON (qn6au)" userId="S::qn6au@virginia.edu::84747678-7561-4bb1-afdc-bf1420c98c32" providerId="AD" clId="Web-{365AA55D-B069-9DE1-6BAF-FA0DB9425412}" dt="2019-06-27T14:07:47.379" v="1866" actId="1076"/>
          <ac:spMkLst>
            <pc:docMk/>
            <pc:sldMk cId="3391320626" sldId="343"/>
            <ac:spMk id="33" creationId="{016861C7-C91B-49CC-8A97-AD0C33B7BC91}"/>
          </ac:spMkLst>
        </pc:spChg>
        <pc:spChg chg="mod">
          <ac:chgData name="NEVILLE, QUINTON (qn6au)" userId="S::qn6au@virginia.edu::84747678-7561-4bb1-afdc-bf1420c98c32" providerId="AD" clId="Web-{365AA55D-B069-9DE1-6BAF-FA0DB9425412}" dt="2019-06-27T15:44:29.925" v="4627" actId="20577"/>
          <ac:spMkLst>
            <pc:docMk/>
            <pc:sldMk cId="3391320626" sldId="343"/>
            <ac:spMk id="34" creationId="{570681BF-DC40-49E8-8BEC-68541416164A}"/>
          </ac:spMkLst>
        </pc:spChg>
        <pc:spChg chg="mod">
          <ac:chgData name="NEVILLE, QUINTON (qn6au)" userId="S::qn6au@virginia.edu::84747678-7561-4bb1-afdc-bf1420c98c32" providerId="AD" clId="Web-{365AA55D-B069-9DE1-6BAF-FA0DB9425412}" dt="2019-06-27T14:09:15.726" v="1873" actId="1076"/>
          <ac:spMkLst>
            <pc:docMk/>
            <pc:sldMk cId="3391320626" sldId="343"/>
            <ac:spMk id="35" creationId="{9B3F8763-8FE9-47D0-A930-8494418EAE3C}"/>
          </ac:spMkLst>
        </pc:spChg>
        <pc:spChg chg="mod">
          <ac:chgData name="NEVILLE, QUINTON (qn6au)" userId="S::qn6au@virginia.edu::84747678-7561-4bb1-afdc-bf1420c98c32" providerId="AD" clId="Web-{365AA55D-B069-9DE1-6BAF-FA0DB9425412}" dt="2019-06-27T14:09:15.742" v="1874" actId="1076"/>
          <ac:spMkLst>
            <pc:docMk/>
            <pc:sldMk cId="3391320626" sldId="343"/>
            <ac:spMk id="36" creationId="{C9399B1D-4C76-4BB5-A213-0D81FF4E7CFC}"/>
          </ac:spMkLst>
        </pc:spChg>
        <pc:spChg chg="mod">
          <ac:chgData name="NEVILLE, QUINTON (qn6au)" userId="S::qn6au@virginia.edu::84747678-7561-4bb1-afdc-bf1420c98c32" providerId="AD" clId="Web-{365AA55D-B069-9DE1-6BAF-FA0DB9425412}" dt="2019-06-27T15:41:56.793" v="4589" actId="20577"/>
          <ac:spMkLst>
            <pc:docMk/>
            <pc:sldMk cId="3391320626" sldId="343"/>
            <ac:spMk id="37" creationId="{57F4B4E3-BEF9-448A-90E7-3B704D6B5479}"/>
          </ac:spMkLst>
        </pc:spChg>
        <pc:picChg chg="mod ord">
          <ac:chgData name="NEVILLE, QUINTON (qn6au)" userId="S::qn6au@virginia.edu::84747678-7561-4bb1-afdc-bf1420c98c32" providerId="AD" clId="Web-{365AA55D-B069-9DE1-6BAF-FA0DB9425412}" dt="2019-06-27T14:08:38.443" v="1870" actId="1076"/>
          <ac:picMkLst>
            <pc:docMk/>
            <pc:sldMk cId="3391320626" sldId="343"/>
            <ac:picMk id="9" creationId="{E5DF1FD4-7CF9-46D8-81CA-59310B01DF1F}"/>
          </ac:picMkLst>
        </pc:picChg>
        <pc:picChg chg="mod">
          <ac:chgData name="NEVILLE, QUINTON (qn6au)" userId="S::qn6au@virginia.edu::84747678-7561-4bb1-afdc-bf1420c98c32" providerId="AD" clId="Web-{365AA55D-B069-9DE1-6BAF-FA0DB9425412}" dt="2019-06-27T14:06:23.921" v="1857" actId="1076"/>
          <ac:picMkLst>
            <pc:docMk/>
            <pc:sldMk cId="3391320626" sldId="343"/>
            <ac:picMk id="19" creationId="{84314E4D-948A-4A4D-A573-FBE8D77C8047}"/>
          </ac:picMkLst>
        </pc:picChg>
        <pc:cxnChg chg="mod ord">
          <ac:chgData name="NEVILLE, QUINTON (qn6au)" userId="S::qn6au@virginia.edu::84747678-7561-4bb1-afdc-bf1420c98c32" providerId="AD" clId="Web-{365AA55D-B069-9DE1-6BAF-FA0DB9425412}" dt="2019-06-27T14:07:56.597" v="1867" actId="1076"/>
          <ac:cxnSpMkLst>
            <pc:docMk/>
            <pc:sldMk cId="3391320626" sldId="343"/>
            <ac:cxnSpMk id="8" creationId="{5A4A8D17-889A-45E7-B7AB-4FEE6A65A786}"/>
          </ac:cxnSpMkLst>
        </pc:cxnChg>
        <pc:cxnChg chg="mod">
          <ac:chgData name="NEVILLE, QUINTON (qn6au)" userId="S::qn6au@virginia.edu::84747678-7561-4bb1-afdc-bf1420c98c32" providerId="AD" clId="Web-{365AA55D-B069-9DE1-6BAF-FA0DB9425412}" dt="2019-06-27T14:08:46.725" v="1871" actId="14100"/>
          <ac:cxnSpMkLst>
            <pc:docMk/>
            <pc:sldMk cId="3391320626" sldId="343"/>
            <ac:cxnSpMk id="21" creationId="{7563A34D-D116-4681-B9B4-50F24B809C50}"/>
          </ac:cxnSpMkLst>
        </pc:cxnChg>
      </pc:sldChg>
      <pc:sldChg chg="addSp delSp modSp modNotes">
        <pc:chgData name="NEVILLE, QUINTON (qn6au)" userId="S::qn6au@virginia.edu::84747678-7561-4bb1-afdc-bf1420c98c32" providerId="AD" clId="Web-{365AA55D-B069-9DE1-6BAF-FA0DB9425412}" dt="2019-06-27T20:28:19.404" v="4902"/>
        <pc:sldMkLst>
          <pc:docMk/>
          <pc:sldMk cId="4221951946" sldId="365"/>
        </pc:sldMkLst>
        <pc:spChg chg="del mod">
          <ac:chgData name="NEVILLE, QUINTON (qn6au)" userId="S::qn6au@virginia.edu::84747678-7561-4bb1-afdc-bf1420c98c32" providerId="AD" clId="Web-{365AA55D-B069-9DE1-6BAF-FA0DB9425412}" dt="2019-06-27T14:11:36.296" v="1878"/>
          <ac:spMkLst>
            <pc:docMk/>
            <pc:sldMk cId="4221951946" sldId="365"/>
            <ac:spMk id="6" creationId="{D4AF1CAE-CAF8-4FDD-AF79-71CD5092F433}"/>
          </ac:spMkLst>
        </pc:spChg>
        <pc:spChg chg="del mod">
          <ac:chgData name="NEVILLE, QUINTON (qn6au)" userId="S::qn6au@virginia.edu::84747678-7561-4bb1-afdc-bf1420c98c32" providerId="AD" clId="Web-{365AA55D-B069-9DE1-6BAF-FA0DB9425412}" dt="2019-06-27T20:28:19.404" v="4902"/>
          <ac:spMkLst>
            <pc:docMk/>
            <pc:sldMk cId="4221951946" sldId="365"/>
            <ac:spMk id="7" creationId="{FA7C9E0C-0CA5-43FB-ACFF-B1F15D5910C5}"/>
          </ac:spMkLst>
        </pc:spChg>
        <pc:spChg chg="add mod">
          <ac:chgData name="NEVILLE, QUINTON (qn6au)" userId="S::qn6au@virginia.edu::84747678-7561-4bb1-afdc-bf1420c98c32" providerId="AD" clId="Web-{365AA55D-B069-9DE1-6BAF-FA0DB9425412}" dt="2019-06-27T14:44:00.510" v="2296" actId="1076"/>
          <ac:spMkLst>
            <pc:docMk/>
            <pc:sldMk cId="4221951946" sldId="365"/>
            <ac:spMk id="9" creationId="{DD1F901D-1692-42F7-BD44-75CDBB077365}"/>
          </ac:spMkLst>
        </pc:spChg>
        <pc:spChg chg="add del mod">
          <ac:chgData name="NEVILLE, QUINTON (qn6au)" userId="S::qn6au@virginia.edu::84747678-7561-4bb1-afdc-bf1420c98c32" providerId="AD" clId="Web-{365AA55D-B069-9DE1-6BAF-FA0DB9425412}" dt="2019-06-27T14:12:21.547" v="1885"/>
          <ac:spMkLst>
            <pc:docMk/>
            <pc:sldMk cId="4221951946" sldId="365"/>
            <ac:spMk id="10" creationId="{B0ECBAFB-5DCE-4665-B452-A79E37F79F3E}"/>
          </ac:spMkLst>
        </pc:spChg>
        <pc:spChg chg="add mod">
          <ac:chgData name="NEVILLE, QUINTON (qn6au)" userId="S::qn6au@virginia.edu::84747678-7561-4bb1-afdc-bf1420c98c32" providerId="AD" clId="Web-{365AA55D-B069-9DE1-6BAF-FA0DB9425412}" dt="2019-06-27T14:46:48.860" v="2494" actId="1076"/>
          <ac:spMkLst>
            <pc:docMk/>
            <pc:sldMk cId="4221951946" sldId="365"/>
            <ac:spMk id="11" creationId="{52EF1EA5-668A-412A-ACDD-6149AC4B220C}"/>
          </ac:spMkLst>
        </pc:spChg>
        <pc:spChg chg="add mod">
          <ac:chgData name="NEVILLE, QUINTON (qn6au)" userId="S::qn6au@virginia.edu::84747678-7561-4bb1-afdc-bf1420c98c32" providerId="AD" clId="Web-{365AA55D-B069-9DE1-6BAF-FA0DB9425412}" dt="2019-06-27T14:53:00.487" v="2867" actId="20577"/>
          <ac:spMkLst>
            <pc:docMk/>
            <pc:sldMk cId="4221951946" sldId="365"/>
            <ac:spMk id="14" creationId="{6FABB3F6-C169-4D0C-9EF7-C06FAF1AED16}"/>
          </ac:spMkLst>
        </pc:spChg>
        <pc:picChg chg="del">
          <ac:chgData name="NEVILLE, QUINTON (qn6au)" userId="S::qn6au@virginia.edu::84747678-7561-4bb1-afdc-bf1420c98c32" providerId="AD" clId="Web-{365AA55D-B069-9DE1-6BAF-FA0DB9425412}" dt="2019-06-27T13:22:59.786" v="346"/>
          <ac:picMkLst>
            <pc:docMk/>
            <pc:sldMk cId="4221951946" sldId="365"/>
            <ac:picMk id="2" creationId="{554E7BF2-B095-4151-A3EE-995332C883FA}"/>
          </ac:picMkLst>
        </pc:picChg>
        <pc:picChg chg="add mod ord">
          <ac:chgData name="NEVILLE, QUINTON (qn6au)" userId="S::qn6au@virginia.edu::84747678-7561-4bb1-afdc-bf1420c98c32" providerId="AD" clId="Web-{365AA55D-B069-9DE1-6BAF-FA0DB9425412}" dt="2019-06-27T14:42:09.677" v="2222" actId="1076"/>
          <ac:picMkLst>
            <pc:docMk/>
            <pc:sldMk cId="4221951946" sldId="365"/>
            <ac:picMk id="4" creationId="{B48A9C48-8F02-4F6C-A10A-A46436D2E1BC}"/>
          </ac:picMkLst>
        </pc:picChg>
        <pc:picChg chg="del">
          <ac:chgData name="NEVILLE, QUINTON (qn6au)" userId="S::qn6au@virginia.edu::84747678-7561-4bb1-afdc-bf1420c98c32" providerId="AD" clId="Web-{365AA55D-B069-9DE1-6BAF-FA0DB9425412}" dt="2019-06-27T13:23:02.411" v="347"/>
          <ac:picMkLst>
            <pc:docMk/>
            <pc:sldMk cId="4221951946" sldId="365"/>
            <ac:picMk id="8" creationId="{A90D2C88-356B-44A6-A7AA-6E1018E04D53}"/>
          </ac:picMkLst>
        </pc:picChg>
        <pc:picChg chg="add mod">
          <ac:chgData name="NEVILLE, QUINTON (qn6au)" userId="S::qn6au@virginia.edu::84747678-7561-4bb1-afdc-bf1420c98c32" providerId="AD" clId="Web-{365AA55D-B069-9DE1-6BAF-FA0DB9425412}" dt="2019-06-27T14:43:52.477" v="2295" actId="1076"/>
          <ac:picMkLst>
            <pc:docMk/>
            <pc:sldMk cId="4221951946" sldId="365"/>
            <ac:picMk id="12" creationId="{AF466A1D-AA2F-406C-A60C-43AD869B9EBF}"/>
          </ac:picMkLst>
        </pc:picChg>
      </pc:sldChg>
      <pc:sldChg chg="addSp delSp modSp add ord replId modNotes">
        <pc:chgData name="NEVILLE, QUINTON (qn6au)" userId="S::qn6au@virginia.edu::84747678-7561-4bb1-afdc-bf1420c98c32" providerId="AD" clId="Web-{365AA55D-B069-9DE1-6BAF-FA0DB9425412}" dt="2019-06-27T15:30:28.418" v="4372"/>
        <pc:sldMkLst>
          <pc:docMk/>
          <pc:sldMk cId="1152479511" sldId="367"/>
        </pc:sldMkLst>
        <pc:spChg chg="mod">
          <ac:chgData name="NEVILLE, QUINTON (qn6au)" userId="S::qn6au@virginia.edu::84747678-7561-4bb1-afdc-bf1420c98c32" providerId="AD" clId="Web-{365AA55D-B069-9DE1-6BAF-FA0DB9425412}" dt="2019-06-27T15:10:16.909" v="3010" actId="20577"/>
          <ac:spMkLst>
            <pc:docMk/>
            <pc:sldMk cId="1152479511" sldId="367"/>
            <ac:spMk id="6" creationId="{D4AF1CAE-CAF8-4FDD-AF79-71CD5092F433}"/>
          </ac:spMkLst>
        </pc:spChg>
        <pc:spChg chg="del mod">
          <ac:chgData name="NEVILLE, QUINTON (qn6au)" userId="S::qn6au@virginia.edu::84747678-7561-4bb1-afdc-bf1420c98c32" providerId="AD" clId="Web-{365AA55D-B069-9DE1-6BAF-FA0DB9425412}" dt="2019-06-27T15:30:03.073" v="4368"/>
          <ac:spMkLst>
            <pc:docMk/>
            <pc:sldMk cId="1152479511" sldId="367"/>
            <ac:spMk id="7" creationId="{FA7C9E0C-0CA5-43FB-ACFF-B1F15D5910C5}"/>
          </ac:spMkLst>
        </pc:spChg>
        <pc:picChg chg="del mod">
          <ac:chgData name="NEVILLE, QUINTON (qn6au)" userId="S::qn6au@virginia.edu::84747678-7561-4bb1-afdc-bf1420c98c32" providerId="AD" clId="Web-{365AA55D-B069-9DE1-6BAF-FA0DB9425412}" dt="2019-06-27T15:30:05.808" v="4369"/>
          <ac:picMkLst>
            <pc:docMk/>
            <pc:sldMk cId="1152479511" sldId="367"/>
            <ac:picMk id="2" creationId="{554E7BF2-B095-4151-A3EE-995332C883FA}"/>
          </ac:picMkLst>
        </pc:picChg>
        <pc:picChg chg="add mod">
          <ac:chgData name="NEVILLE, QUINTON (qn6au)" userId="S::qn6au@virginia.edu::84747678-7561-4bb1-afdc-bf1420c98c32" providerId="AD" clId="Web-{365AA55D-B069-9DE1-6BAF-FA0DB9425412}" dt="2019-06-27T15:13:18.168" v="3092" actId="1076"/>
          <ac:picMkLst>
            <pc:docMk/>
            <pc:sldMk cId="1152479511" sldId="367"/>
            <ac:picMk id="4" creationId="{2637294A-52D2-4998-979B-C2EFF0DE3AB8}"/>
          </ac:picMkLst>
        </pc:picChg>
        <pc:picChg chg="del mod">
          <ac:chgData name="NEVILLE, QUINTON (qn6au)" userId="S::qn6au@virginia.edu::84747678-7561-4bb1-afdc-bf1420c98c32" providerId="AD" clId="Web-{365AA55D-B069-9DE1-6BAF-FA0DB9425412}" dt="2019-06-27T15:30:08.433" v="4370"/>
          <ac:picMkLst>
            <pc:docMk/>
            <pc:sldMk cId="1152479511" sldId="367"/>
            <ac:picMk id="8" creationId="{A90D2C88-356B-44A6-A7AA-6E1018E04D53}"/>
          </ac:picMkLst>
        </pc:picChg>
      </pc:sldChg>
      <pc:sldChg chg="delSp modSp add replId">
        <pc:chgData name="NEVILLE, QUINTON (qn6au)" userId="S::qn6au@virginia.edu::84747678-7561-4bb1-afdc-bf1420c98c32" providerId="AD" clId="Web-{365AA55D-B069-9DE1-6BAF-FA0DB9425412}" dt="2019-06-27T15:42:59.499" v="4623" actId="1076"/>
        <pc:sldMkLst>
          <pc:docMk/>
          <pc:sldMk cId="260034020" sldId="368"/>
        </pc:sldMkLst>
        <pc:spChg chg="del">
          <ac:chgData name="NEVILLE, QUINTON (qn6au)" userId="S::qn6au@virginia.edu::84747678-7561-4bb1-afdc-bf1420c98c32" providerId="AD" clId="Web-{365AA55D-B069-9DE1-6BAF-FA0DB9425412}" dt="2019-06-27T15:42:40.280" v="4619"/>
          <ac:spMkLst>
            <pc:docMk/>
            <pc:sldMk cId="260034020" sldId="368"/>
            <ac:spMk id="2" creationId="{2B197E3A-E4CD-4DC2-A39B-936A324EEA8B}"/>
          </ac:spMkLst>
        </pc:spChg>
        <pc:spChg chg="mod">
          <ac:chgData name="NEVILLE, QUINTON (qn6au)" userId="S::qn6au@virginia.edu::84747678-7561-4bb1-afdc-bf1420c98c32" providerId="AD" clId="Web-{365AA55D-B069-9DE1-6BAF-FA0DB9425412}" dt="2019-06-27T15:42:59.499" v="4623" actId="1076"/>
          <ac:spMkLst>
            <pc:docMk/>
            <pc:sldMk cId="260034020" sldId="368"/>
            <ac:spMk id="4" creationId="{B0EACB96-BC63-E248-9DB1-268C98C827B0}"/>
          </ac:spMkLst>
        </pc:spChg>
        <pc:spChg chg="del">
          <ac:chgData name="NEVILLE, QUINTON (qn6au)" userId="S::qn6au@virginia.edu::84747678-7561-4bb1-afdc-bf1420c98c32" providerId="AD" clId="Web-{365AA55D-B069-9DE1-6BAF-FA0DB9425412}" dt="2019-06-27T15:42:32.935" v="4600"/>
          <ac:spMkLst>
            <pc:docMk/>
            <pc:sldMk cId="260034020" sldId="368"/>
            <ac:spMk id="11" creationId="{1C204B83-2CD5-4643-97E7-2EBA5609F185}"/>
          </ac:spMkLst>
        </pc:spChg>
        <pc:spChg chg="del">
          <ac:chgData name="NEVILLE, QUINTON (qn6au)" userId="S::qn6au@virginia.edu::84747678-7561-4bb1-afdc-bf1420c98c32" providerId="AD" clId="Web-{365AA55D-B069-9DE1-6BAF-FA0DB9425412}" dt="2019-06-27T15:42:32.935" v="4604"/>
          <ac:spMkLst>
            <pc:docMk/>
            <pc:sldMk cId="260034020" sldId="368"/>
            <ac:spMk id="28" creationId="{3C88996E-C0E3-4ED7-BA23-5F08CB8438D6}"/>
          </ac:spMkLst>
        </pc:spChg>
        <pc:spChg chg="del">
          <ac:chgData name="NEVILLE, QUINTON (qn6au)" userId="S::qn6au@virginia.edu::84747678-7561-4bb1-afdc-bf1420c98c32" providerId="AD" clId="Web-{365AA55D-B069-9DE1-6BAF-FA0DB9425412}" dt="2019-06-27T15:42:32.951" v="4613"/>
          <ac:spMkLst>
            <pc:docMk/>
            <pc:sldMk cId="260034020" sldId="368"/>
            <ac:spMk id="29" creationId="{6C9478D5-7E5A-4B15-802E-228948C18DE7}"/>
          </ac:spMkLst>
        </pc:spChg>
        <pc:spChg chg="del">
          <ac:chgData name="NEVILLE, QUINTON (qn6au)" userId="S::qn6au@virginia.edu::84747678-7561-4bb1-afdc-bf1420c98c32" providerId="AD" clId="Web-{365AA55D-B069-9DE1-6BAF-FA0DB9425412}" dt="2019-06-27T15:42:32.951" v="4614"/>
          <ac:spMkLst>
            <pc:docMk/>
            <pc:sldMk cId="260034020" sldId="368"/>
            <ac:spMk id="30" creationId="{15D9ACD2-0722-406C-85CE-295BD526EC1D}"/>
          </ac:spMkLst>
        </pc:spChg>
        <pc:spChg chg="del">
          <ac:chgData name="NEVILLE, QUINTON (qn6au)" userId="S::qn6au@virginia.edu::84747678-7561-4bb1-afdc-bf1420c98c32" providerId="AD" clId="Web-{365AA55D-B069-9DE1-6BAF-FA0DB9425412}" dt="2019-06-27T15:42:32.935" v="4603"/>
          <ac:spMkLst>
            <pc:docMk/>
            <pc:sldMk cId="260034020" sldId="368"/>
            <ac:spMk id="31" creationId="{246B559D-D885-4D13-9EE7-9DB08B228D52}"/>
          </ac:spMkLst>
        </pc:spChg>
        <pc:spChg chg="del">
          <ac:chgData name="NEVILLE, QUINTON (qn6au)" userId="S::qn6au@virginia.edu::84747678-7561-4bb1-afdc-bf1420c98c32" providerId="AD" clId="Web-{365AA55D-B069-9DE1-6BAF-FA0DB9425412}" dt="2019-06-27T15:42:32.951" v="4615"/>
          <ac:spMkLst>
            <pc:docMk/>
            <pc:sldMk cId="260034020" sldId="368"/>
            <ac:spMk id="32" creationId="{5FC211E2-AC95-45F8-B187-E7C7AE280A47}"/>
          </ac:spMkLst>
        </pc:spChg>
        <pc:spChg chg="del">
          <ac:chgData name="NEVILLE, QUINTON (qn6au)" userId="S::qn6au@virginia.edu::84747678-7561-4bb1-afdc-bf1420c98c32" providerId="AD" clId="Web-{365AA55D-B069-9DE1-6BAF-FA0DB9425412}" dt="2019-06-27T15:42:32.951" v="4616"/>
          <ac:spMkLst>
            <pc:docMk/>
            <pc:sldMk cId="260034020" sldId="368"/>
            <ac:spMk id="33" creationId="{016861C7-C91B-49CC-8A97-AD0C33B7BC91}"/>
          </ac:spMkLst>
        </pc:spChg>
        <pc:spChg chg="del">
          <ac:chgData name="NEVILLE, QUINTON (qn6au)" userId="S::qn6au@virginia.edu::84747678-7561-4bb1-afdc-bf1420c98c32" providerId="AD" clId="Web-{365AA55D-B069-9DE1-6BAF-FA0DB9425412}" dt="2019-06-27T15:42:45.499" v="4621"/>
          <ac:spMkLst>
            <pc:docMk/>
            <pc:sldMk cId="260034020" sldId="368"/>
            <ac:spMk id="34" creationId="{570681BF-DC40-49E8-8BEC-68541416164A}"/>
          </ac:spMkLst>
        </pc:spChg>
        <pc:spChg chg="del">
          <ac:chgData name="NEVILLE, QUINTON (qn6au)" userId="S::qn6au@virginia.edu::84747678-7561-4bb1-afdc-bf1420c98c32" providerId="AD" clId="Web-{365AA55D-B069-9DE1-6BAF-FA0DB9425412}" dt="2019-06-27T15:42:32.935" v="4602"/>
          <ac:spMkLst>
            <pc:docMk/>
            <pc:sldMk cId="260034020" sldId="368"/>
            <ac:spMk id="35" creationId="{9B3F8763-8FE9-47D0-A930-8494418EAE3C}"/>
          </ac:spMkLst>
        </pc:spChg>
        <pc:spChg chg="del">
          <ac:chgData name="NEVILLE, QUINTON (qn6au)" userId="S::qn6au@virginia.edu::84747678-7561-4bb1-afdc-bf1420c98c32" providerId="AD" clId="Web-{365AA55D-B069-9DE1-6BAF-FA0DB9425412}" dt="2019-06-27T15:42:32.935" v="4601"/>
          <ac:spMkLst>
            <pc:docMk/>
            <pc:sldMk cId="260034020" sldId="368"/>
            <ac:spMk id="36" creationId="{C9399B1D-4C76-4BB5-A213-0D81FF4E7CFC}"/>
          </ac:spMkLst>
        </pc:spChg>
        <pc:spChg chg="del">
          <ac:chgData name="NEVILLE, QUINTON (qn6au)" userId="S::qn6au@virginia.edu::84747678-7561-4bb1-afdc-bf1420c98c32" providerId="AD" clId="Web-{365AA55D-B069-9DE1-6BAF-FA0DB9425412}" dt="2019-06-27T15:42:42.670" v="4620"/>
          <ac:spMkLst>
            <pc:docMk/>
            <pc:sldMk cId="260034020" sldId="368"/>
            <ac:spMk id="37" creationId="{57F4B4E3-BEF9-448A-90E7-3B704D6B5479}"/>
          </ac:spMkLst>
        </pc:spChg>
        <pc:picChg chg="del">
          <ac:chgData name="NEVILLE, QUINTON (qn6au)" userId="S::qn6au@virginia.edu::84747678-7561-4bb1-afdc-bf1420c98c32" providerId="AD" clId="Web-{365AA55D-B069-9DE1-6BAF-FA0DB9425412}" dt="2019-06-27T15:42:32.951" v="4617"/>
          <ac:picMkLst>
            <pc:docMk/>
            <pc:sldMk cId="260034020" sldId="368"/>
            <ac:picMk id="9" creationId="{E5DF1FD4-7CF9-46D8-81CA-59310B01DF1F}"/>
          </ac:picMkLst>
        </pc:picChg>
        <pc:picChg chg="del">
          <ac:chgData name="NEVILLE, QUINTON (qn6au)" userId="S::qn6au@virginia.edu::84747678-7561-4bb1-afdc-bf1420c98c32" providerId="AD" clId="Web-{365AA55D-B069-9DE1-6BAF-FA0DB9425412}" dt="2019-06-27T15:42:32.951" v="4611"/>
          <ac:picMkLst>
            <pc:docMk/>
            <pc:sldMk cId="260034020" sldId="368"/>
            <ac:picMk id="19" creationId="{84314E4D-948A-4A4D-A573-FBE8D77C8047}"/>
          </ac:picMkLst>
        </pc:picChg>
        <pc:picChg chg="del">
          <ac:chgData name="NEVILLE, QUINTON (qn6au)" userId="S::qn6au@virginia.edu::84747678-7561-4bb1-afdc-bf1420c98c32" providerId="AD" clId="Web-{365AA55D-B069-9DE1-6BAF-FA0DB9425412}" dt="2019-06-27T15:42:32.935" v="4608"/>
          <ac:picMkLst>
            <pc:docMk/>
            <pc:sldMk cId="260034020" sldId="368"/>
            <ac:picMk id="23" creationId="{3E36A17F-C5F7-4AF7-9093-6F10B96AAA5D}"/>
          </ac:picMkLst>
        </pc:picChg>
        <pc:picChg chg="del">
          <ac:chgData name="NEVILLE, QUINTON (qn6au)" userId="S::qn6au@virginia.edu::84747678-7561-4bb1-afdc-bf1420c98c32" providerId="AD" clId="Web-{365AA55D-B069-9DE1-6BAF-FA0DB9425412}" dt="2019-06-27T15:42:32.935" v="4607"/>
          <ac:picMkLst>
            <pc:docMk/>
            <pc:sldMk cId="260034020" sldId="368"/>
            <ac:picMk id="24" creationId="{A4828E69-B910-43AF-8F47-29AFC61BBEBF}"/>
          </ac:picMkLst>
        </pc:picChg>
        <pc:picChg chg="del">
          <ac:chgData name="NEVILLE, QUINTON (qn6au)" userId="S::qn6au@virginia.edu::84747678-7561-4bb1-afdc-bf1420c98c32" providerId="AD" clId="Web-{365AA55D-B069-9DE1-6BAF-FA0DB9425412}" dt="2019-06-27T15:42:32.935" v="4606"/>
          <ac:picMkLst>
            <pc:docMk/>
            <pc:sldMk cId="260034020" sldId="368"/>
            <ac:picMk id="25" creationId="{A505B3FC-13B3-4164-BAE3-223879B71923}"/>
          </ac:picMkLst>
        </pc:picChg>
        <pc:picChg chg="del">
          <ac:chgData name="NEVILLE, QUINTON (qn6au)" userId="S::qn6au@virginia.edu::84747678-7561-4bb1-afdc-bf1420c98c32" providerId="AD" clId="Web-{365AA55D-B069-9DE1-6BAF-FA0DB9425412}" dt="2019-06-27T15:42:32.935" v="4605"/>
          <ac:picMkLst>
            <pc:docMk/>
            <pc:sldMk cId="260034020" sldId="368"/>
            <ac:picMk id="27" creationId="{3E24B902-6D18-48C3-8615-277BFF799527}"/>
          </ac:picMkLst>
        </pc:picChg>
        <pc:cxnChg chg="del">
          <ac:chgData name="NEVILLE, QUINTON (qn6au)" userId="S::qn6au@virginia.edu::84747678-7561-4bb1-afdc-bf1420c98c32" providerId="AD" clId="Web-{365AA55D-B069-9DE1-6BAF-FA0DB9425412}" dt="2019-06-27T15:42:32.951" v="4618"/>
          <ac:cxnSpMkLst>
            <pc:docMk/>
            <pc:sldMk cId="260034020" sldId="368"/>
            <ac:cxnSpMk id="8" creationId="{5A4A8D17-889A-45E7-B7AB-4FEE6A65A786}"/>
          </ac:cxnSpMkLst>
        </pc:cxnChg>
        <pc:cxnChg chg="del">
          <ac:chgData name="NEVILLE, QUINTON (qn6au)" userId="S::qn6au@virginia.edu::84747678-7561-4bb1-afdc-bf1420c98c32" providerId="AD" clId="Web-{365AA55D-B069-9DE1-6BAF-FA0DB9425412}" dt="2019-06-27T15:42:32.935" v="4610"/>
          <ac:cxnSpMkLst>
            <pc:docMk/>
            <pc:sldMk cId="260034020" sldId="368"/>
            <ac:cxnSpMk id="21" creationId="{7563A34D-D116-4681-B9B4-50F24B809C50}"/>
          </ac:cxnSpMkLst>
        </pc:cxnChg>
        <pc:cxnChg chg="del">
          <ac:chgData name="NEVILLE, QUINTON (qn6au)" userId="S::qn6au@virginia.edu::84747678-7561-4bb1-afdc-bf1420c98c32" providerId="AD" clId="Web-{365AA55D-B069-9DE1-6BAF-FA0DB9425412}" dt="2019-06-27T15:42:32.935" v="4609"/>
          <ac:cxnSpMkLst>
            <pc:docMk/>
            <pc:sldMk cId="260034020" sldId="368"/>
            <ac:cxnSpMk id="22" creationId="{D02012D1-F410-45D6-BB03-BF07855B55B0}"/>
          </ac:cxnSpMkLst>
        </pc:cxnChg>
        <pc:cxnChg chg="del">
          <ac:chgData name="NEVILLE, QUINTON (qn6au)" userId="S::qn6au@virginia.edu::84747678-7561-4bb1-afdc-bf1420c98c32" providerId="AD" clId="Web-{365AA55D-B069-9DE1-6BAF-FA0DB9425412}" dt="2019-06-27T15:42:32.951" v="4612"/>
          <ac:cxnSpMkLst>
            <pc:docMk/>
            <pc:sldMk cId="260034020" sldId="368"/>
            <ac:cxnSpMk id="26" creationId="{36384110-7956-4E82-91EB-83F371ADA02D}"/>
          </ac:cxnSpMkLst>
        </pc:cxnChg>
      </pc:sldChg>
    </pc:docChg>
  </pc:docChgLst>
  <pc:docChgLst>
    <pc:chgData name="Halewicz, Victoria (vh5dg)" userId="S::vh5dg@virginia.edu::2ae6ed1a-7c53-4362-8178-cf5229d9c960" providerId="AD" clId="Web-{D9FCDEB6-E0CD-18B7-2E14-A24A7AFF97BB}"/>
    <pc:docChg chg="addSld delSld modSld">
      <pc:chgData name="Halewicz, Victoria (vh5dg)" userId="S::vh5dg@virginia.edu::2ae6ed1a-7c53-4362-8178-cf5229d9c960" providerId="AD" clId="Web-{D9FCDEB6-E0CD-18B7-2E14-A24A7AFF97BB}" dt="2019-06-26T11:21:20.691" v="616" actId="1076"/>
      <pc:docMkLst>
        <pc:docMk/>
      </pc:docMkLst>
      <pc:sldChg chg="del">
        <pc:chgData name="Halewicz, Victoria (vh5dg)" userId="S::vh5dg@virginia.edu::2ae6ed1a-7c53-4362-8178-cf5229d9c960" providerId="AD" clId="Web-{D9FCDEB6-E0CD-18B7-2E14-A24A7AFF97BB}" dt="2019-06-26T10:20:36.560" v="0"/>
        <pc:sldMkLst>
          <pc:docMk/>
          <pc:sldMk cId="2003084236" sldId="295"/>
        </pc:sldMkLst>
      </pc:sldChg>
      <pc:sldChg chg="addSp delSp modSp new">
        <pc:chgData name="Halewicz, Victoria (vh5dg)" userId="S::vh5dg@virginia.edu::2ae6ed1a-7c53-4362-8178-cf5229d9c960" providerId="AD" clId="Web-{D9FCDEB6-E0CD-18B7-2E14-A24A7AFF97BB}" dt="2019-06-26T10:58:26.984" v="414" actId="20577"/>
        <pc:sldMkLst>
          <pc:docMk/>
          <pc:sldMk cId="438681462" sldId="336"/>
        </pc:sldMkLst>
        <pc:spChg chg="mod">
          <ac:chgData name="Halewicz, Victoria (vh5dg)" userId="S::vh5dg@virginia.edu::2ae6ed1a-7c53-4362-8178-cf5229d9c960" providerId="AD" clId="Web-{D9FCDEB6-E0CD-18B7-2E14-A24A7AFF97BB}" dt="2019-06-26T10:41:54.366" v="394" actId="1076"/>
          <ac:spMkLst>
            <pc:docMk/>
            <pc:sldMk cId="438681462" sldId="336"/>
            <ac:spMk id="2" creationId="{71B07A5B-BA98-4720-B8A1-28B50588C387}"/>
          </ac:spMkLst>
        </pc:spChg>
        <pc:spChg chg="del">
          <ac:chgData name="Halewicz, Victoria (vh5dg)" userId="S::vh5dg@virginia.edu::2ae6ed1a-7c53-4362-8178-cf5229d9c960" providerId="AD" clId="Web-{D9FCDEB6-E0CD-18B7-2E14-A24A7AFF97BB}" dt="2019-06-26T10:21:30.455" v="2"/>
          <ac:spMkLst>
            <pc:docMk/>
            <pc:sldMk cId="438681462" sldId="336"/>
            <ac:spMk id="3" creationId="{0D26B1FD-4424-404E-8A55-656F4EA8395A}"/>
          </ac:spMkLst>
        </pc:spChg>
        <pc:spChg chg="del">
          <ac:chgData name="Halewicz, Victoria (vh5dg)" userId="S::vh5dg@virginia.edu::2ae6ed1a-7c53-4362-8178-cf5229d9c960" providerId="AD" clId="Web-{D9FCDEB6-E0CD-18B7-2E14-A24A7AFF97BB}" dt="2019-06-26T10:21:31.939" v="3"/>
          <ac:spMkLst>
            <pc:docMk/>
            <pc:sldMk cId="438681462" sldId="336"/>
            <ac:spMk id="4" creationId="{7835213C-C236-41D3-9ACE-6ECE94A1607C}"/>
          </ac:spMkLst>
        </pc:spChg>
        <pc:spChg chg="add mod">
          <ac:chgData name="Halewicz, Victoria (vh5dg)" userId="S::vh5dg@virginia.edu::2ae6ed1a-7c53-4362-8178-cf5229d9c960" providerId="AD" clId="Web-{D9FCDEB6-E0CD-18B7-2E14-A24A7AFF97BB}" dt="2019-06-26T10:24:34.980" v="37"/>
          <ac:spMkLst>
            <pc:docMk/>
            <pc:sldMk cId="438681462" sldId="336"/>
            <ac:spMk id="8" creationId="{956270A3-CE93-4D53-A41C-D4ACC8178361}"/>
          </ac:spMkLst>
        </pc:spChg>
        <pc:spChg chg="add mod">
          <ac:chgData name="Halewicz, Victoria (vh5dg)" userId="S::vh5dg@virginia.edu::2ae6ed1a-7c53-4362-8178-cf5229d9c960" providerId="AD" clId="Web-{D9FCDEB6-E0CD-18B7-2E14-A24A7AFF97BB}" dt="2019-06-26T10:23:46.566" v="34" actId="20577"/>
          <ac:spMkLst>
            <pc:docMk/>
            <pc:sldMk cId="438681462" sldId="336"/>
            <ac:spMk id="9" creationId="{05F5D4D0-E25E-4F0D-8EB5-9DBF0C4A0B61}"/>
          </ac:spMkLst>
        </pc:spChg>
        <pc:spChg chg="add mod">
          <ac:chgData name="Halewicz, Victoria (vh5dg)" userId="S::vh5dg@virginia.edu::2ae6ed1a-7c53-4362-8178-cf5229d9c960" providerId="AD" clId="Web-{D9FCDEB6-E0CD-18B7-2E14-A24A7AFF97BB}" dt="2019-06-26T10:24:51.855" v="45" actId="20577"/>
          <ac:spMkLst>
            <pc:docMk/>
            <pc:sldMk cId="438681462" sldId="336"/>
            <ac:spMk id="10" creationId="{809CAEBA-2FAB-4221-B987-26E9D70CDCA1}"/>
          </ac:spMkLst>
        </pc:spChg>
        <pc:spChg chg="add mod">
          <ac:chgData name="Halewicz, Victoria (vh5dg)" userId="S::vh5dg@virginia.edu::2ae6ed1a-7c53-4362-8178-cf5229d9c960" providerId="AD" clId="Web-{D9FCDEB6-E0CD-18B7-2E14-A24A7AFF97BB}" dt="2019-06-26T10:25:37.309" v="55" actId="20577"/>
          <ac:spMkLst>
            <pc:docMk/>
            <pc:sldMk cId="438681462" sldId="336"/>
            <ac:spMk id="11" creationId="{0821887D-E236-4843-8AD3-B94E229129C7}"/>
          </ac:spMkLst>
        </pc:spChg>
        <pc:spChg chg="add mod">
          <ac:chgData name="Halewicz, Victoria (vh5dg)" userId="S::vh5dg@virginia.edu::2ae6ed1a-7c53-4362-8178-cf5229d9c960" providerId="AD" clId="Web-{D9FCDEB6-E0CD-18B7-2E14-A24A7AFF97BB}" dt="2019-06-26T10:26:04.465" v="62" actId="1076"/>
          <ac:spMkLst>
            <pc:docMk/>
            <pc:sldMk cId="438681462" sldId="336"/>
            <ac:spMk id="12" creationId="{91816FAE-1CE6-47CD-8BC1-0D259C8CB9AD}"/>
          </ac:spMkLst>
        </pc:spChg>
        <pc:spChg chg="add mod">
          <ac:chgData name="Halewicz, Victoria (vh5dg)" userId="S::vh5dg@virginia.edu::2ae6ed1a-7c53-4362-8178-cf5229d9c960" providerId="AD" clId="Web-{D9FCDEB6-E0CD-18B7-2E14-A24A7AFF97BB}" dt="2019-06-26T10:30:34.422" v="141" actId="1076"/>
          <ac:spMkLst>
            <pc:docMk/>
            <pc:sldMk cId="438681462" sldId="336"/>
            <ac:spMk id="13" creationId="{7D2BADB9-875E-4F89-B2E5-BF66E6D147D6}"/>
          </ac:spMkLst>
        </pc:spChg>
        <pc:spChg chg="add mod">
          <ac:chgData name="Halewicz, Victoria (vh5dg)" userId="S::vh5dg@virginia.edu::2ae6ed1a-7c53-4362-8178-cf5229d9c960" providerId="AD" clId="Web-{D9FCDEB6-E0CD-18B7-2E14-A24A7AFF97BB}" dt="2019-06-26T10:30:40.844" v="142" actId="1076"/>
          <ac:spMkLst>
            <pc:docMk/>
            <pc:sldMk cId="438681462" sldId="336"/>
            <ac:spMk id="14" creationId="{324CC5B7-9EA1-4780-A913-EE1FD9D8829A}"/>
          </ac:spMkLst>
        </pc:spChg>
        <pc:spChg chg="add mod">
          <ac:chgData name="Halewicz, Victoria (vh5dg)" userId="S::vh5dg@virginia.edu::2ae6ed1a-7c53-4362-8178-cf5229d9c960" providerId="AD" clId="Web-{D9FCDEB6-E0CD-18B7-2E14-A24A7AFF97BB}" dt="2019-06-26T10:57:55.734" v="410" actId="20577"/>
          <ac:spMkLst>
            <pc:docMk/>
            <pc:sldMk cId="438681462" sldId="336"/>
            <ac:spMk id="15" creationId="{ED8F0679-F7BB-4F7A-BF62-BD64C32A8402}"/>
          </ac:spMkLst>
        </pc:spChg>
        <pc:spChg chg="add mod">
          <ac:chgData name="Halewicz, Victoria (vh5dg)" userId="S::vh5dg@virginia.edu::2ae6ed1a-7c53-4362-8178-cf5229d9c960" providerId="AD" clId="Web-{D9FCDEB6-E0CD-18B7-2E14-A24A7AFF97BB}" dt="2019-06-26T10:58:26.984" v="414" actId="20577"/>
          <ac:spMkLst>
            <pc:docMk/>
            <pc:sldMk cId="438681462" sldId="336"/>
            <ac:spMk id="16" creationId="{48D6BA79-B64F-4874-A12A-CCA7635824AF}"/>
          </ac:spMkLst>
        </pc:spChg>
        <pc:spChg chg="add mod">
          <ac:chgData name="Halewicz, Victoria (vh5dg)" userId="S::vh5dg@virginia.edu::2ae6ed1a-7c53-4362-8178-cf5229d9c960" providerId="AD" clId="Web-{D9FCDEB6-E0CD-18B7-2E14-A24A7AFF97BB}" dt="2019-06-26T10:29:32.187" v="129" actId="1076"/>
          <ac:spMkLst>
            <pc:docMk/>
            <pc:sldMk cId="438681462" sldId="336"/>
            <ac:spMk id="17" creationId="{03E87A74-080B-447C-AE58-5789D089CE07}"/>
          </ac:spMkLst>
        </pc:spChg>
        <pc:spChg chg="add mod">
          <ac:chgData name="Halewicz, Victoria (vh5dg)" userId="S::vh5dg@virginia.edu::2ae6ed1a-7c53-4362-8178-cf5229d9c960" providerId="AD" clId="Web-{D9FCDEB6-E0CD-18B7-2E14-A24A7AFF97BB}" dt="2019-06-26T10:29:57.188" v="137" actId="1076"/>
          <ac:spMkLst>
            <pc:docMk/>
            <pc:sldMk cId="438681462" sldId="336"/>
            <ac:spMk id="18" creationId="{5F46EF91-C538-48B7-A178-8271217DE1F3}"/>
          </ac:spMkLst>
        </pc:spChg>
        <pc:spChg chg="add del">
          <ac:chgData name="Halewicz, Victoria (vh5dg)" userId="S::vh5dg@virginia.edu::2ae6ed1a-7c53-4362-8178-cf5229d9c960" providerId="AD" clId="Web-{D9FCDEB6-E0CD-18B7-2E14-A24A7AFF97BB}" dt="2019-06-26T10:29:45.562" v="132"/>
          <ac:spMkLst>
            <pc:docMk/>
            <pc:sldMk cId="438681462" sldId="336"/>
            <ac:spMk id="19" creationId="{511C48FF-377B-4E31-90EE-3E2C857FFCC3}"/>
          </ac:spMkLst>
        </pc:spChg>
        <pc:picChg chg="add del mod">
          <ac:chgData name="Halewicz, Victoria (vh5dg)" userId="S::vh5dg@virginia.edu::2ae6ed1a-7c53-4362-8178-cf5229d9c960" providerId="AD" clId="Web-{D9FCDEB6-E0CD-18B7-2E14-A24A7AFF97BB}" dt="2019-06-26T10:21:40.064" v="5"/>
          <ac:picMkLst>
            <pc:docMk/>
            <pc:sldMk cId="438681462" sldId="336"/>
            <ac:picMk id="6" creationId="{5A8FBB4F-566B-486E-9EFC-85BC34CC43C6}"/>
          </ac:picMkLst>
        </pc:picChg>
      </pc:sldChg>
      <pc:sldChg chg="addSp delSp modSp new">
        <pc:chgData name="Halewicz, Victoria (vh5dg)" userId="S::vh5dg@virginia.edu::2ae6ed1a-7c53-4362-8178-cf5229d9c960" providerId="AD" clId="Web-{D9FCDEB6-E0CD-18B7-2E14-A24A7AFF97BB}" dt="2019-06-26T10:41:40.710" v="392" actId="20577"/>
        <pc:sldMkLst>
          <pc:docMk/>
          <pc:sldMk cId="314370274" sldId="337"/>
        </pc:sldMkLst>
        <pc:spChg chg="mod">
          <ac:chgData name="Halewicz, Victoria (vh5dg)" userId="S::vh5dg@virginia.edu::2ae6ed1a-7c53-4362-8178-cf5229d9c960" providerId="AD" clId="Web-{D9FCDEB6-E0CD-18B7-2E14-A24A7AFF97BB}" dt="2019-06-26T10:41:40.710" v="392" actId="20577"/>
          <ac:spMkLst>
            <pc:docMk/>
            <pc:sldMk cId="314370274" sldId="337"/>
            <ac:spMk id="2" creationId="{0C96328D-29AF-443B-84C6-750CB89BCDB8}"/>
          </ac:spMkLst>
        </pc:spChg>
        <pc:spChg chg="del">
          <ac:chgData name="Halewicz, Victoria (vh5dg)" userId="S::vh5dg@virginia.edu::2ae6ed1a-7c53-4362-8178-cf5229d9c960" providerId="AD" clId="Web-{D9FCDEB6-E0CD-18B7-2E14-A24A7AFF97BB}" dt="2019-06-26T10:34:18.268" v="216"/>
          <ac:spMkLst>
            <pc:docMk/>
            <pc:sldMk cId="314370274" sldId="337"/>
            <ac:spMk id="3" creationId="{26A811D1-F424-4FC1-892A-7EA723AD41DB}"/>
          </ac:spMkLst>
        </pc:spChg>
        <pc:spChg chg="del">
          <ac:chgData name="Halewicz, Victoria (vh5dg)" userId="S::vh5dg@virginia.edu::2ae6ed1a-7c53-4362-8178-cf5229d9c960" providerId="AD" clId="Web-{D9FCDEB6-E0CD-18B7-2E14-A24A7AFF97BB}" dt="2019-06-26T10:34:19.612" v="217"/>
          <ac:spMkLst>
            <pc:docMk/>
            <pc:sldMk cId="314370274" sldId="337"/>
            <ac:spMk id="4" creationId="{D21934D1-6D89-4B63-9E7C-D735270A0834}"/>
          </ac:spMkLst>
        </pc:spChg>
        <pc:spChg chg="add mod">
          <ac:chgData name="Halewicz, Victoria (vh5dg)" userId="S::vh5dg@virginia.edu::2ae6ed1a-7c53-4362-8178-cf5229d9c960" providerId="AD" clId="Web-{D9FCDEB6-E0CD-18B7-2E14-A24A7AFF97BB}" dt="2019-06-26T10:37:08.254" v="255" actId="14100"/>
          <ac:spMkLst>
            <pc:docMk/>
            <pc:sldMk cId="314370274" sldId="337"/>
            <ac:spMk id="8" creationId="{59760E6E-03E6-436D-ABCF-AECD43FD790E}"/>
          </ac:spMkLst>
        </pc:spChg>
        <pc:picChg chg="add mod ord">
          <ac:chgData name="Halewicz, Victoria (vh5dg)" userId="S::vh5dg@virginia.edu::2ae6ed1a-7c53-4362-8178-cf5229d9c960" providerId="AD" clId="Web-{D9FCDEB6-E0CD-18B7-2E14-A24A7AFF97BB}" dt="2019-06-26T10:36:54.535" v="249" actId="1076"/>
          <ac:picMkLst>
            <pc:docMk/>
            <pc:sldMk cId="314370274" sldId="337"/>
            <ac:picMk id="6" creationId="{19C7B606-2612-49AA-BB47-37659656DC2C}"/>
          </ac:picMkLst>
        </pc:picChg>
      </pc:sldChg>
      <pc:sldChg chg="addSp delSp modSp new">
        <pc:chgData name="Halewicz, Victoria (vh5dg)" userId="S::vh5dg@virginia.edu::2ae6ed1a-7c53-4362-8178-cf5229d9c960" providerId="AD" clId="Web-{D9FCDEB6-E0CD-18B7-2E14-A24A7AFF97BB}" dt="2019-06-26T10:45:37.077" v="397" actId="1076"/>
        <pc:sldMkLst>
          <pc:docMk/>
          <pc:sldMk cId="3448978086" sldId="338"/>
        </pc:sldMkLst>
        <pc:spChg chg="mod">
          <ac:chgData name="Halewicz, Victoria (vh5dg)" userId="S::vh5dg@virginia.edu::2ae6ed1a-7c53-4362-8178-cf5229d9c960" providerId="AD" clId="Web-{D9FCDEB6-E0CD-18B7-2E14-A24A7AFF97BB}" dt="2019-06-26T10:42:02.569" v="395" actId="20577"/>
          <ac:spMkLst>
            <pc:docMk/>
            <pc:sldMk cId="3448978086" sldId="338"/>
            <ac:spMk id="2" creationId="{E360D2BF-0E63-48FE-8A39-2E9C1BFF09C9}"/>
          </ac:spMkLst>
        </pc:spChg>
        <pc:spChg chg="del">
          <ac:chgData name="Halewicz, Victoria (vh5dg)" userId="S::vh5dg@virginia.edu::2ae6ed1a-7c53-4362-8178-cf5229d9c960" providerId="AD" clId="Web-{D9FCDEB6-E0CD-18B7-2E14-A24A7AFF97BB}" dt="2019-06-26T10:31:51.064" v="163"/>
          <ac:spMkLst>
            <pc:docMk/>
            <pc:sldMk cId="3448978086" sldId="338"/>
            <ac:spMk id="3" creationId="{3A7838E1-D4EF-4851-B782-126956806423}"/>
          </ac:spMkLst>
        </pc:spChg>
        <pc:spChg chg="del">
          <ac:chgData name="Halewicz, Victoria (vh5dg)" userId="S::vh5dg@virginia.edu::2ae6ed1a-7c53-4362-8178-cf5229d9c960" providerId="AD" clId="Web-{D9FCDEB6-E0CD-18B7-2E14-A24A7AFF97BB}" dt="2019-06-26T10:31:51.751" v="164"/>
          <ac:spMkLst>
            <pc:docMk/>
            <pc:sldMk cId="3448978086" sldId="338"/>
            <ac:spMk id="4" creationId="{5CD4158E-0455-4836-AA70-778E536EF93B}"/>
          </ac:spMkLst>
        </pc:spChg>
        <pc:spChg chg="add mod">
          <ac:chgData name="Halewicz, Victoria (vh5dg)" userId="S::vh5dg@virginia.edu::2ae6ed1a-7c53-4362-8178-cf5229d9c960" providerId="AD" clId="Web-{D9FCDEB6-E0CD-18B7-2E14-A24A7AFF97BB}" dt="2019-06-26T10:34:05.815" v="215" actId="1076"/>
          <ac:spMkLst>
            <pc:docMk/>
            <pc:sldMk cId="3448978086" sldId="338"/>
            <ac:spMk id="10" creationId="{153EB15C-EB73-4001-BB27-A8DEB9F89FF8}"/>
          </ac:spMkLst>
        </pc:spChg>
        <pc:spChg chg="add mod">
          <ac:chgData name="Halewicz, Victoria (vh5dg)" userId="S::vh5dg@virginia.edu::2ae6ed1a-7c53-4362-8178-cf5229d9c960" providerId="AD" clId="Web-{D9FCDEB6-E0CD-18B7-2E14-A24A7AFF97BB}" dt="2019-06-26T10:33:53.049" v="209" actId="1076"/>
          <ac:spMkLst>
            <pc:docMk/>
            <pc:sldMk cId="3448978086" sldId="338"/>
            <ac:spMk id="11" creationId="{6D92565C-131A-4D42-A198-6CAA83CEFEBA}"/>
          </ac:spMkLst>
        </pc:spChg>
        <pc:spChg chg="add mod">
          <ac:chgData name="Halewicz, Victoria (vh5dg)" userId="S::vh5dg@virginia.edu::2ae6ed1a-7c53-4362-8178-cf5229d9c960" providerId="AD" clId="Web-{D9FCDEB6-E0CD-18B7-2E14-A24A7AFF97BB}" dt="2019-06-26T10:38:54.981" v="362" actId="20577"/>
          <ac:spMkLst>
            <pc:docMk/>
            <pc:sldMk cId="3448978086" sldId="338"/>
            <ac:spMk id="12" creationId="{821EB2A0-C04A-48CC-A478-74DDEC6FC944}"/>
          </ac:spMkLst>
        </pc:spChg>
        <pc:picChg chg="add mod">
          <ac:chgData name="Halewicz, Victoria (vh5dg)" userId="S::vh5dg@virginia.edu::2ae6ed1a-7c53-4362-8178-cf5229d9c960" providerId="AD" clId="Web-{D9FCDEB6-E0CD-18B7-2E14-A24A7AFF97BB}" dt="2019-06-26T10:45:37.077" v="397" actId="1076"/>
          <ac:picMkLst>
            <pc:docMk/>
            <pc:sldMk cId="3448978086" sldId="338"/>
            <ac:picMk id="6" creationId="{65196EC8-72D8-4F43-B242-3A1B2C295844}"/>
          </ac:picMkLst>
        </pc:picChg>
        <pc:picChg chg="add mod">
          <ac:chgData name="Halewicz, Victoria (vh5dg)" userId="S::vh5dg@virginia.edu::2ae6ed1a-7c53-4362-8178-cf5229d9c960" providerId="AD" clId="Web-{D9FCDEB6-E0CD-18B7-2E14-A24A7AFF97BB}" dt="2019-06-26T10:32:21.595" v="171" actId="1076"/>
          <ac:picMkLst>
            <pc:docMk/>
            <pc:sldMk cId="3448978086" sldId="338"/>
            <ac:picMk id="8" creationId="{6E07579C-AE68-494B-984D-27A66B6480B8}"/>
          </ac:picMkLst>
        </pc:picChg>
      </pc:sldChg>
      <pc:sldChg chg="addSp delSp modSp new">
        <pc:chgData name="Halewicz, Victoria (vh5dg)" userId="S::vh5dg@virginia.edu::2ae6ed1a-7c53-4362-8178-cf5229d9c960" providerId="AD" clId="Web-{D9FCDEB6-E0CD-18B7-2E14-A24A7AFF97BB}" dt="2019-06-26T11:21:20.691" v="616" actId="1076"/>
        <pc:sldMkLst>
          <pc:docMk/>
          <pc:sldMk cId="2329656623" sldId="339"/>
        </pc:sldMkLst>
        <pc:spChg chg="mod">
          <ac:chgData name="Halewicz, Victoria (vh5dg)" userId="S::vh5dg@virginia.edu::2ae6ed1a-7c53-4362-8178-cf5229d9c960" providerId="AD" clId="Web-{D9FCDEB6-E0CD-18B7-2E14-A24A7AFF97BB}" dt="2019-06-26T11:21:12.253" v="614" actId="1076"/>
          <ac:spMkLst>
            <pc:docMk/>
            <pc:sldMk cId="2329656623" sldId="339"/>
            <ac:spMk id="2" creationId="{C2C0F7FD-C6B3-47A7-8C28-337C75B04554}"/>
          </ac:spMkLst>
        </pc:spChg>
        <pc:spChg chg="del">
          <ac:chgData name="Halewicz, Victoria (vh5dg)" userId="S::vh5dg@virginia.edu::2ae6ed1a-7c53-4362-8178-cf5229d9c960" providerId="AD" clId="Web-{D9FCDEB6-E0CD-18B7-2E14-A24A7AFF97BB}" dt="2019-06-26T11:02:36.564" v="424"/>
          <ac:spMkLst>
            <pc:docMk/>
            <pc:sldMk cId="2329656623" sldId="339"/>
            <ac:spMk id="3" creationId="{FB5F6017-548E-48F5-AE43-11EE0251EA8B}"/>
          </ac:spMkLst>
        </pc:spChg>
        <pc:spChg chg="del">
          <ac:chgData name="Halewicz, Victoria (vh5dg)" userId="S::vh5dg@virginia.edu::2ae6ed1a-7c53-4362-8178-cf5229d9c960" providerId="AD" clId="Web-{D9FCDEB6-E0CD-18B7-2E14-A24A7AFF97BB}" dt="2019-06-26T11:02:37.768" v="425"/>
          <ac:spMkLst>
            <pc:docMk/>
            <pc:sldMk cId="2329656623" sldId="339"/>
            <ac:spMk id="4" creationId="{CFC69138-07B3-4A6A-B02E-2CBBED033DC4}"/>
          </ac:spMkLst>
        </pc:spChg>
        <pc:spChg chg="add mod">
          <ac:chgData name="Halewicz, Victoria (vh5dg)" userId="S::vh5dg@virginia.edu::2ae6ed1a-7c53-4362-8178-cf5229d9c960" providerId="AD" clId="Web-{D9FCDEB6-E0CD-18B7-2E14-A24A7AFF97BB}" dt="2019-06-26T11:21:16.160" v="615" actId="1076"/>
          <ac:spMkLst>
            <pc:docMk/>
            <pc:sldMk cId="2329656623" sldId="339"/>
            <ac:spMk id="8" creationId="{3ED1F00F-22DF-4F5D-8167-9EE230DFCCF3}"/>
          </ac:spMkLst>
        </pc:spChg>
        <pc:spChg chg="add mod">
          <ac:chgData name="Halewicz, Victoria (vh5dg)" userId="S::vh5dg@virginia.edu::2ae6ed1a-7c53-4362-8178-cf5229d9c960" providerId="AD" clId="Web-{D9FCDEB6-E0CD-18B7-2E14-A24A7AFF97BB}" dt="2019-06-26T11:21:20.691" v="616" actId="1076"/>
          <ac:spMkLst>
            <pc:docMk/>
            <pc:sldMk cId="2329656623" sldId="339"/>
            <ac:spMk id="9" creationId="{BE0BE5E0-8C23-455B-9487-B352E0C2C190}"/>
          </ac:spMkLst>
        </pc:spChg>
        <pc:spChg chg="add del mod">
          <ac:chgData name="Halewicz, Victoria (vh5dg)" userId="S::vh5dg@virginia.edu::2ae6ed1a-7c53-4362-8178-cf5229d9c960" providerId="AD" clId="Web-{D9FCDEB6-E0CD-18B7-2E14-A24A7AFF97BB}" dt="2019-06-26T11:16:22.204" v="542"/>
          <ac:spMkLst>
            <pc:docMk/>
            <pc:sldMk cId="2329656623" sldId="339"/>
            <ac:spMk id="10" creationId="{130779CA-063B-4854-9BEC-1345859F8ED8}"/>
          </ac:spMkLst>
        </pc:spChg>
        <pc:spChg chg="add mod">
          <ac:chgData name="Halewicz, Victoria (vh5dg)" userId="S::vh5dg@virginia.edu::2ae6ed1a-7c53-4362-8178-cf5229d9c960" providerId="AD" clId="Web-{D9FCDEB6-E0CD-18B7-2E14-A24A7AFF97BB}" dt="2019-06-26T11:21:06.925" v="613" actId="1076"/>
          <ac:spMkLst>
            <pc:docMk/>
            <pc:sldMk cId="2329656623" sldId="339"/>
            <ac:spMk id="11" creationId="{3C84E3B8-1890-4329-977D-F3F7670AD4D3}"/>
          </ac:spMkLst>
        </pc:spChg>
        <pc:picChg chg="add mod modCrop">
          <ac:chgData name="Halewicz, Victoria (vh5dg)" userId="S::vh5dg@virginia.edu::2ae6ed1a-7c53-4362-8178-cf5229d9c960" providerId="AD" clId="Web-{D9FCDEB6-E0CD-18B7-2E14-A24A7AFF97BB}" dt="2019-06-26T11:20:49.784" v="610" actId="1076"/>
          <ac:picMkLst>
            <pc:docMk/>
            <pc:sldMk cId="2329656623" sldId="339"/>
            <ac:picMk id="6" creationId="{ECAF4CE9-70CA-48EE-BCD1-2ECFBC694EFF}"/>
          </ac:picMkLst>
        </pc:picChg>
      </pc:sldChg>
      <pc:sldChg chg="addSp delSp modSp new">
        <pc:chgData name="Halewicz, Victoria (vh5dg)" userId="S::vh5dg@virginia.edu::2ae6ed1a-7c53-4362-8178-cf5229d9c960" providerId="AD" clId="Web-{D9FCDEB6-E0CD-18B7-2E14-A24A7AFF97BB}" dt="2019-06-26T11:17:13.626" v="549" actId="1076"/>
        <pc:sldMkLst>
          <pc:docMk/>
          <pc:sldMk cId="888161643" sldId="340"/>
        </pc:sldMkLst>
        <pc:spChg chg="mod">
          <ac:chgData name="Halewicz, Victoria (vh5dg)" userId="S::vh5dg@virginia.edu::2ae6ed1a-7c53-4362-8178-cf5229d9c960" providerId="AD" clId="Web-{D9FCDEB6-E0CD-18B7-2E14-A24A7AFF97BB}" dt="2019-06-26T10:41:34.960" v="391" actId="20577"/>
          <ac:spMkLst>
            <pc:docMk/>
            <pc:sldMk cId="888161643" sldId="340"/>
            <ac:spMk id="2" creationId="{9C831A00-57CB-4FCC-AB27-60A185C49E1E}"/>
          </ac:spMkLst>
        </pc:spChg>
        <pc:spChg chg="mod">
          <ac:chgData name="Halewicz, Victoria (vh5dg)" userId="S::vh5dg@virginia.edu::2ae6ed1a-7c53-4362-8178-cf5229d9c960" providerId="AD" clId="Web-{D9FCDEB6-E0CD-18B7-2E14-A24A7AFF97BB}" dt="2019-06-26T11:17:13.626" v="549" actId="1076"/>
          <ac:spMkLst>
            <pc:docMk/>
            <pc:sldMk cId="888161643" sldId="340"/>
            <ac:spMk id="3" creationId="{0B74C231-3D9E-4BFF-81F5-ACD09A6CC634}"/>
          </ac:spMkLst>
        </pc:spChg>
        <pc:spChg chg="del">
          <ac:chgData name="Halewicz, Victoria (vh5dg)" userId="S::vh5dg@virginia.edu::2ae6ed1a-7c53-4362-8178-cf5229d9c960" providerId="AD" clId="Web-{D9FCDEB6-E0CD-18B7-2E14-A24A7AFF97BB}" dt="2019-06-26T10:39:41.294" v="368"/>
          <ac:spMkLst>
            <pc:docMk/>
            <pc:sldMk cId="888161643" sldId="340"/>
            <ac:spMk id="4" creationId="{E4123A78-09B6-4271-808E-79BE5E5578CE}"/>
          </ac:spMkLst>
        </pc:spChg>
        <pc:spChg chg="add mod">
          <ac:chgData name="Halewicz, Victoria (vh5dg)" userId="S::vh5dg@virginia.edu::2ae6ed1a-7c53-4362-8178-cf5229d9c960" providerId="AD" clId="Web-{D9FCDEB6-E0CD-18B7-2E14-A24A7AFF97BB}" dt="2019-06-26T11:15:09.219" v="528" actId="1076"/>
          <ac:spMkLst>
            <pc:docMk/>
            <pc:sldMk cId="888161643" sldId="340"/>
            <ac:spMk id="6" creationId="{560C36A7-FC9B-4136-8813-130BE839F8BF}"/>
          </ac:spMkLst>
        </pc:spChg>
      </pc:sldChg>
    </pc:docChg>
  </pc:docChgLst>
  <pc:docChgLst>
    <pc:chgData name="Sawhney, Raghav (rs7te)" userId="S::rs7te@virginia.edu::5fd2584d-5822-4094-96f9-28484473c3bc" providerId="AD" clId="Web-{1E650A16-91D5-09AC-9F16-029BB1D66E75}"/>
    <pc:docChg chg="addSld delSld modSld sldOrd">
      <pc:chgData name="Sawhney, Raghav (rs7te)" userId="S::rs7te@virginia.edu::5fd2584d-5822-4094-96f9-28484473c3bc" providerId="AD" clId="Web-{1E650A16-91D5-09AC-9F16-029BB1D66E75}" dt="2019-06-26T19:43:11.406" v="848" actId="20577"/>
      <pc:docMkLst>
        <pc:docMk/>
      </pc:docMkLst>
      <pc:sldChg chg="del">
        <pc:chgData name="Sawhney, Raghav (rs7te)" userId="S::rs7te@virginia.edu::5fd2584d-5822-4094-96f9-28484473c3bc" providerId="AD" clId="Web-{1E650A16-91D5-09AC-9F16-029BB1D66E75}" dt="2019-06-26T17:25:24.459" v="550"/>
        <pc:sldMkLst>
          <pc:docMk/>
          <pc:sldMk cId="3738543005" sldId="290"/>
        </pc:sldMkLst>
      </pc:sldChg>
      <pc:sldChg chg="del">
        <pc:chgData name="Sawhney, Raghav (rs7te)" userId="S::rs7te@virginia.edu::5fd2584d-5822-4094-96f9-28484473c3bc" providerId="AD" clId="Web-{1E650A16-91D5-09AC-9F16-029BB1D66E75}" dt="2019-06-26T17:25:23.365" v="549"/>
        <pc:sldMkLst>
          <pc:docMk/>
          <pc:sldMk cId="437086269" sldId="291"/>
        </pc:sldMkLst>
      </pc:sldChg>
      <pc:sldChg chg="del">
        <pc:chgData name="Sawhney, Raghav (rs7te)" userId="S::rs7te@virginia.edu::5fd2584d-5822-4094-96f9-28484473c3bc" providerId="AD" clId="Web-{1E650A16-91D5-09AC-9F16-029BB1D66E75}" dt="2019-06-26T17:25:22.693" v="548"/>
        <pc:sldMkLst>
          <pc:docMk/>
          <pc:sldMk cId="3568054829" sldId="292"/>
        </pc:sldMkLst>
      </pc:sldChg>
      <pc:sldChg chg="del">
        <pc:chgData name="Sawhney, Raghav (rs7te)" userId="S::rs7te@virginia.edu::5fd2584d-5822-4094-96f9-28484473c3bc" providerId="AD" clId="Web-{1E650A16-91D5-09AC-9F16-029BB1D66E75}" dt="2019-06-26T17:25:21.462" v="547"/>
        <pc:sldMkLst>
          <pc:docMk/>
          <pc:sldMk cId="3226209855" sldId="293"/>
        </pc:sldMkLst>
      </pc:sldChg>
      <pc:sldChg chg="del">
        <pc:chgData name="Sawhney, Raghav (rs7te)" userId="S::rs7te@virginia.edu::5fd2584d-5822-4094-96f9-28484473c3bc" providerId="AD" clId="Web-{1E650A16-91D5-09AC-9F16-029BB1D66E75}" dt="2019-06-26T17:25:20.084" v="546"/>
        <pc:sldMkLst>
          <pc:docMk/>
          <pc:sldMk cId="2834431662" sldId="294"/>
        </pc:sldMkLst>
      </pc:sldChg>
      <pc:sldChg chg="addSp modSp">
        <pc:chgData name="Sawhney, Raghav (rs7te)" userId="S::rs7te@virginia.edu::5fd2584d-5822-4094-96f9-28484473c3bc" providerId="AD" clId="Web-{1E650A16-91D5-09AC-9F16-029BB1D66E75}" dt="2019-06-26T17:15:14.467" v="6" actId="1076"/>
        <pc:sldMkLst>
          <pc:docMk/>
          <pc:sldMk cId="2134383968" sldId="304"/>
        </pc:sldMkLst>
        <pc:spChg chg="mod">
          <ac:chgData name="Sawhney, Raghav (rs7te)" userId="S::rs7te@virginia.edu::5fd2584d-5822-4094-96f9-28484473c3bc" providerId="AD" clId="Web-{1E650A16-91D5-09AC-9F16-029BB1D66E75}" dt="2019-06-26T17:15:08.842" v="4" actId="20577"/>
          <ac:spMkLst>
            <pc:docMk/>
            <pc:sldMk cId="2134383968" sldId="304"/>
            <ac:spMk id="3" creationId="{3CAA2EEC-6428-4A77-9B4D-D78F4A4BD646}"/>
          </ac:spMkLst>
        </pc:spChg>
        <pc:picChg chg="add mod">
          <ac:chgData name="Sawhney, Raghav (rs7te)" userId="S::rs7te@virginia.edu::5fd2584d-5822-4094-96f9-28484473c3bc" providerId="AD" clId="Web-{1E650A16-91D5-09AC-9F16-029BB1D66E75}" dt="2019-06-26T17:15:14.467" v="6" actId="1076"/>
          <ac:picMkLst>
            <pc:docMk/>
            <pc:sldMk cId="2134383968" sldId="304"/>
            <ac:picMk id="2" creationId="{D86DE9BA-9697-41C4-B3E8-2375D70A922B}"/>
          </ac:picMkLst>
        </pc:picChg>
      </pc:sldChg>
      <pc:sldChg chg="addSp modSp">
        <pc:chgData name="Sawhney, Raghav (rs7te)" userId="S::rs7te@virginia.edu::5fd2584d-5822-4094-96f9-28484473c3bc" providerId="AD" clId="Web-{1E650A16-91D5-09AC-9F16-029BB1D66E75}" dt="2019-06-26T17:24:36.427" v="543" actId="14100"/>
        <pc:sldMkLst>
          <pc:docMk/>
          <pc:sldMk cId="4187719577" sldId="309"/>
        </pc:sldMkLst>
        <pc:spChg chg="add mod">
          <ac:chgData name="Sawhney, Raghav (rs7te)" userId="S::rs7te@virginia.edu::5fd2584d-5822-4094-96f9-28484473c3bc" providerId="AD" clId="Web-{1E650A16-91D5-09AC-9F16-029BB1D66E75}" dt="2019-06-26T17:17:59.172" v="38" actId="20577"/>
          <ac:spMkLst>
            <pc:docMk/>
            <pc:sldMk cId="4187719577" sldId="309"/>
            <ac:spMk id="6" creationId="{D4AF1CAE-CAF8-4FDD-AF79-71CD5092F433}"/>
          </ac:spMkLst>
        </pc:spChg>
        <pc:spChg chg="add mod">
          <ac:chgData name="Sawhney, Raghav (rs7te)" userId="S::rs7te@virginia.edu::5fd2584d-5822-4094-96f9-28484473c3bc" providerId="AD" clId="Web-{1E650A16-91D5-09AC-9F16-029BB1D66E75}" dt="2019-06-26T17:24:26.146" v="539" actId="1076"/>
          <ac:spMkLst>
            <pc:docMk/>
            <pc:sldMk cId="4187719577" sldId="309"/>
            <ac:spMk id="7" creationId="{FA7C9E0C-0CA5-43FB-ACFF-B1F15D5910C5}"/>
          </ac:spMkLst>
        </pc:spChg>
        <pc:picChg chg="add mod">
          <ac:chgData name="Sawhney, Raghav (rs7te)" userId="S::rs7te@virginia.edu::5fd2584d-5822-4094-96f9-28484473c3bc" providerId="AD" clId="Web-{1E650A16-91D5-09AC-9F16-029BB1D66E75}" dt="2019-06-26T17:24:28.661" v="540" actId="1076"/>
          <ac:picMkLst>
            <pc:docMk/>
            <pc:sldMk cId="4187719577" sldId="309"/>
            <ac:picMk id="2" creationId="{554E7BF2-B095-4151-A3EE-995332C883FA}"/>
          </ac:picMkLst>
        </pc:picChg>
        <pc:picChg chg="add mod">
          <ac:chgData name="Sawhney, Raghav (rs7te)" userId="S::rs7te@virginia.edu::5fd2584d-5822-4094-96f9-28484473c3bc" providerId="AD" clId="Web-{1E650A16-91D5-09AC-9F16-029BB1D66E75}" dt="2019-06-26T17:24:36.427" v="543" actId="14100"/>
          <ac:picMkLst>
            <pc:docMk/>
            <pc:sldMk cId="4187719577" sldId="309"/>
            <ac:picMk id="8" creationId="{A90D2C88-356B-44A6-A7AA-6E1018E04D53}"/>
          </ac:picMkLst>
        </pc:picChg>
      </pc:sldChg>
      <pc:sldChg chg="modSp">
        <pc:chgData name="Sawhney, Raghav (rs7te)" userId="S::rs7te@virginia.edu::5fd2584d-5822-4094-96f9-28484473c3bc" providerId="AD" clId="Web-{1E650A16-91D5-09AC-9F16-029BB1D66E75}" dt="2019-06-26T17:41:37.006" v="595" actId="20577"/>
        <pc:sldMkLst>
          <pc:docMk/>
          <pc:sldMk cId="3898043551" sldId="333"/>
        </pc:sldMkLst>
        <pc:spChg chg="mod">
          <ac:chgData name="Sawhney, Raghav (rs7te)" userId="S::rs7te@virginia.edu::5fd2584d-5822-4094-96f9-28484473c3bc" providerId="AD" clId="Web-{1E650A16-91D5-09AC-9F16-029BB1D66E75}" dt="2019-06-26T17:41:37.006" v="595" actId="20577"/>
          <ac:spMkLst>
            <pc:docMk/>
            <pc:sldMk cId="3898043551" sldId="333"/>
            <ac:spMk id="3" creationId="{ECBFC16B-520B-414C-9565-CE65CEB8EF47}"/>
          </ac:spMkLst>
        </pc:spChg>
      </pc:sldChg>
      <pc:sldChg chg="del">
        <pc:chgData name="Sawhney, Raghav (rs7te)" userId="S::rs7te@virginia.edu::5fd2584d-5822-4094-96f9-28484473c3bc" providerId="AD" clId="Web-{1E650A16-91D5-09AC-9F16-029BB1D66E75}" dt="2019-06-26T17:25:16.662" v="544"/>
        <pc:sldMkLst>
          <pc:docMk/>
          <pc:sldMk cId="2249389602" sldId="334"/>
        </pc:sldMkLst>
      </pc:sldChg>
      <pc:sldChg chg="del">
        <pc:chgData name="Sawhney, Raghav (rs7te)" userId="S::rs7te@virginia.edu::5fd2584d-5822-4094-96f9-28484473c3bc" providerId="AD" clId="Web-{1E650A16-91D5-09AC-9F16-029BB1D66E75}" dt="2019-06-26T17:25:18.416" v="545"/>
        <pc:sldMkLst>
          <pc:docMk/>
          <pc:sldMk cId="941467973" sldId="335"/>
        </pc:sldMkLst>
      </pc:sldChg>
      <pc:sldChg chg="del">
        <pc:chgData name="Sawhney, Raghav (rs7te)" userId="S::rs7te@virginia.edu::5fd2584d-5822-4094-96f9-28484473c3bc" providerId="AD" clId="Web-{1E650A16-91D5-09AC-9F16-029BB1D66E75}" dt="2019-06-26T17:08:06.478" v="0"/>
        <pc:sldMkLst>
          <pc:docMk/>
          <pc:sldMk cId="821662347" sldId="345"/>
        </pc:sldMkLst>
      </pc:sldChg>
      <pc:sldChg chg="add">
        <pc:chgData name="Sawhney, Raghav (rs7te)" userId="S::rs7te@virginia.edu::5fd2584d-5822-4094-96f9-28484473c3bc" providerId="AD" clId="Web-{1E650A16-91D5-09AC-9F16-029BB1D66E75}" dt="2019-06-26T17:25:50.537" v="551"/>
        <pc:sldMkLst>
          <pc:docMk/>
          <pc:sldMk cId="1336845434" sldId="345"/>
        </pc:sldMkLst>
      </pc:sldChg>
      <pc:sldChg chg="new del">
        <pc:chgData name="Sawhney, Raghav (rs7te)" userId="S::rs7te@virginia.edu::5fd2584d-5822-4094-96f9-28484473c3bc" providerId="AD" clId="Web-{1E650A16-91D5-09AC-9F16-029BB1D66E75}" dt="2019-06-26T17:26:24.022" v="554"/>
        <pc:sldMkLst>
          <pc:docMk/>
          <pc:sldMk cId="1776222043" sldId="346"/>
        </pc:sldMkLst>
      </pc:sldChg>
      <pc:sldChg chg="add">
        <pc:chgData name="Sawhney, Raghav (rs7te)" userId="S::rs7te@virginia.edu::5fd2584d-5822-4094-96f9-28484473c3bc" providerId="AD" clId="Web-{1E650A16-91D5-09AC-9F16-029BB1D66E75}" dt="2019-06-26T17:26:20.225" v="553"/>
        <pc:sldMkLst>
          <pc:docMk/>
          <pc:sldMk cId="3925719853" sldId="347"/>
        </pc:sldMkLst>
      </pc:sldChg>
      <pc:sldChg chg="add">
        <pc:chgData name="Sawhney, Raghav (rs7te)" userId="S::rs7te@virginia.edu::5fd2584d-5822-4094-96f9-28484473c3bc" providerId="AD" clId="Web-{1E650A16-91D5-09AC-9F16-029BB1D66E75}" dt="2019-06-26T17:26:33.116" v="555"/>
        <pc:sldMkLst>
          <pc:docMk/>
          <pc:sldMk cId="721900450" sldId="348"/>
        </pc:sldMkLst>
      </pc:sldChg>
      <pc:sldChg chg="new del">
        <pc:chgData name="Sawhney, Raghav (rs7te)" userId="S::rs7te@virginia.edu::5fd2584d-5822-4094-96f9-28484473c3bc" providerId="AD" clId="Web-{1E650A16-91D5-09AC-9F16-029BB1D66E75}" dt="2019-06-26T17:26:47.679" v="558"/>
        <pc:sldMkLst>
          <pc:docMk/>
          <pc:sldMk cId="2326203311" sldId="349"/>
        </pc:sldMkLst>
      </pc:sldChg>
      <pc:sldChg chg="addSp delSp modSp add modCm">
        <pc:chgData name="Sawhney, Raghav (rs7te)" userId="S::rs7te@virginia.edu::5fd2584d-5822-4094-96f9-28484473c3bc" providerId="AD" clId="Web-{1E650A16-91D5-09AC-9F16-029BB1D66E75}" dt="2019-06-26T19:43:11.406" v="848" actId="20577"/>
        <pc:sldMkLst>
          <pc:docMk/>
          <pc:sldMk cId="4252253407" sldId="350"/>
        </pc:sldMkLst>
        <pc:spChg chg="mod">
          <ac:chgData name="Sawhney, Raghav (rs7te)" userId="S::rs7te@virginia.edu::5fd2584d-5822-4094-96f9-28484473c3bc" providerId="AD" clId="Web-{1E650A16-91D5-09AC-9F16-029BB1D66E75}" dt="2019-06-26T19:43:11.406" v="848" actId="20577"/>
          <ac:spMkLst>
            <pc:docMk/>
            <pc:sldMk cId="4252253407" sldId="350"/>
            <ac:spMk id="7" creationId="{8061F81C-F428-0F4B-8808-E367CE7AB594}"/>
          </ac:spMkLst>
        </pc:spChg>
        <pc:spChg chg="add mod">
          <ac:chgData name="Sawhney, Raghav (rs7te)" userId="S::rs7te@virginia.edu::5fd2584d-5822-4094-96f9-28484473c3bc" providerId="AD" clId="Web-{1E650A16-91D5-09AC-9F16-029BB1D66E75}" dt="2019-06-26T19:42:14.234" v="836" actId="14100"/>
          <ac:spMkLst>
            <pc:docMk/>
            <pc:sldMk cId="4252253407" sldId="350"/>
            <ac:spMk id="21" creationId="{FF6F23DA-8E14-4D6C-B5D8-15B4C052CDEE}"/>
          </ac:spMkLst>
        </pc:spChg>
        <pc:spChg chg="add del mod">
          <ac:chgData name="Sawhney, Raghav (rs7te)" userId="S::rs7te@virginia.edu::5fd2584d-5822-4094-96f9-28484473c3bc" providerId="AD" clId="Web-{1E650A16-91D5-09AC-9F16-029BB1D66E75}" dt="2019-06-26T19:42:53.016" v="843"/>
          <ac:spMkLst>
            <pc:docMk/>
            <pc:sldMk cId="4252253407" sldId="350"/>
            <ac:spMk id="22" creationId="{68EA6AB6-EF64-4D99-9F3D-EAD5F166E670}"/>
          </ac:spMkLst>
        </pc:spChg>
        <pc:graphicFrameChg chg="add del mod modGraphic">
          <ac:chgData name="Sawhney, Raghav (rs7te)" userId="S::rs7te@virginia.edu::5fd2584d-5822-4094-96f9-28484473c3bc" providerId="AD" clId="Web-{1E650A16-91D5-09AC-9F16-029BB1D66E75}" dt="2019-06-26T19:29:26.919" v="814"/>
          <ac:graphicFrameMkLst>
            <pc:docMk/>
            <pc:sldMk cId="4252253407" sldId="350"/>
            <ac:graphicFrameMk id="2" creationId="{F1E2B884-5DD9-4EBE-8961-71CBA8C1EEA5}"/>
          </ac:graphicFrameMkLst>
        </pc:graphicFrameChg>
        <pc:picChg chg="add mod">
          <ac:chgData name="Sawhney, Raghav (rs7te)" userId="S::rs7te@virginia.edu::5fd2584d-5822-4094-96f9-28484473c3bc" providerId="AD" clId="Web-{1E650A16-91D5-09AC-9F16-029BB1D66E75}" dt="2019-06-26T19:42:31.140" v="839" actId="14100"/>
          <ac:picMkLst>
            <pc:docMk/>
            <pc:sldMk cId="4252253407" sldId="350"/>
            <ac:picMk id="19" creationId="{AFA499EE-D3AF-4C03-B55A-C7547B587DBA}"/>
          </ac:picMkLst>
        </pc:picChg>
      </pc:sldChg>
      <pc:sldChg chg="add">
        <pc:chgData name="Sawhney, Raghav (rs7te)" userId="S::rs7te@virginia.edu::5fd2584d-5822-4094-96f9-28484473c3bc" providerId="AD" clId="Web-{1E650A16-91D5-09AC-9F16-029BB1D66E75}" dt="2019-06-26T17:26:54.742" v="559"/>
        <pc:sldMkLst>
          <pc:docMk/>
          <pc:sldMk cId="1814482768" sldId="351"/>
        </pc:sldMkLst>
      </pc:sldChg>
      <pc:sldChg chg="add del">
        <pc:chgData name="Sawhney, Raghav (rs7te)" userId="S::rs7te@virginia.edu::5fd2584d-5822-4094-96f9-28484473c3bc" providerId="AD" clId="Web-{1E650A16-91D5-09AC-9F16-029BB1D66E75}" dt="2019-06-26T17:29:10.649" v="563"/>
        <pc:sldMkLst>
          <pc:docMk/>
          <pc:sldMk cId="3001144409" sldId="352"/>
        </pc:sldMkLst>
      </pc:sldChg>
      <pc:sldChg chg="new add del">
        <pc:chgData name="Sawhney, Raghav (rs7te)" userId="S::rs7te@virginia.edu::5fd2584d-5822-4094-96f9-28484473c3bc" providerId="AD" clId="Web-{1E650A16-91D5-09AC-9F16-029BB1D66E75}" dt="2019-06-26T17:29:20.040" v="565"/>
        <pc:sldMkLst>
          <pc:docMk/>
          <pc:sldMk cId="3461432427" sldId="352"/>
        </pc:sldMkLst>
      </pc:sldChg>
      <pc:sldChg chg="add">
        <pc:chgData name="Sawhney, Raghav (rs7te)" userId="S::rs7te@virginia.edu::5fd2584d-5822-4094-96f9-28484473c3bc" providerId="AD" clId="Web-{1E650A16-91D5-09AC-9F16-029BB1D66E75}" dt="2019-06-26T17:32:44.011" v="566"/>
        <pc:sldMkLst>
          <pc:docMk/>
          <pc:sldMk cId="4272881322" sldId="353"/>
        </pc:sldMkLst>
      </pc:sldChg>
      <pc:sldChg chg="add">
        <pc:chgData name="Sawhney, Raghav (rs7te)" userId="S::rs7te@virginia.edu::5fd2584d-5822-4094-96f9-28484473c3bc" providerId="AD" clId="Web-{1E650A16-91D5-09AC-9F16-029BB1D66E75}" dt="2019-06-26T17:32:52.323" v="567"/>
        <pc:sldMkLst>
          <pc:docMk/>
          <pc:sldMk cId="100127796" sldId="354"/>
        </pc:sldMkLst>
      </pc:sldChg>
      <pc:sldChg chg="add">
        <pc:chgData name="Sawhney, Raghav (rs7te)" userId="S::rs7te@virginia.edu::5fd2584d-5822-4094-96f9-28484473c3bc" providerId="AD" clId="Web-{1E650A16-91D5-09AC-9F16-029BB1D66E75}" dt="2019-06-26T17:32:57.808" v="568"/>
        <pc:sldMkLst>
          <pc:docMk/>
          <pc:sldMk cId="3332569516" sldId="355"/>
        </pc:sldMkLst>
      </pc:sldChg>
      <pc:sldChg chg="add">
        <pc:chgData name="Sawhney, Raghav (rs7te)" userId="S::rs7te@virginia.edu::5fd2584d-5822-4094-96f9-28484473c3bc" providerId="AD" clId="Web-{1E650A16-91D5-09AC-9F16-029BB1D66E75}" dt="2019-06-26T17:33:02.714" v="569"/>
        <pc:sldMkLst>
          <pc:docMk/>
          <pc:sldMk cId="1707199230" sldId="356"/>
        </pc:sldMkLst>
      </pc:sldChg>
      <pc:sldChg chg="add">
        <pc:chgData name="Sawhney, Raghav (rs7te)" userId="S::rs7te@virginia.edu::5fd2584d-5822-4094-96f9-28484473c3bc" providerId="AD" clId="Web-{1E650A16-91D5-09AC-9F16-029BB1D66E75}" dt="2019-06-26T17:33:07.386" v="570"/>
        <pc:sldMkLst>
          <pc:docMk/>
          <pc:sldMk cId="3960545281" sldId="357"/>
        </pc:sldMkLst>
      </pc:sldChg>
      <pc:sldChg chg="add">
        <pc:chgData name="Sawhney, Raghav (rs7te)" userId="S::rs7te@virginia.edu::5fd2584d-5822-4094-96f9-28484473c3bc" providerId="AD" clId="Web-{1E650A16-91D5-09AC-9F16-029BB1D66E75}" dt="2019-06-26T17:33:14.105" v="571"/>
        <pc:sldMkLst>
          <pc:docMk/>
          <pc:sldMk cId="1531478801" sldId="358"/>
        </pc:sldMkLst>
      </pc:sldChg>
      <pc:sldChg chg="add">
        <pc:chgData name="Sawhney, Raghav (rs7te)" userId="S::rs7te@virginia.edu::5fd2584d-5822-4094-96f9-28484473c3bc" providerId="AD" clId="Web-{1E650A16-91D5-09AC-9F16-029BB1D66E75}" dt="2019-06-26T17:33:18.449" v="572"/>
        <pc:sldMkLst>
          <pc:docMk/>
          <pc:sldMk cId="3424617056" sldId="359"/>
        </pc:sldMkLst>
      </pc:sldChg>
      <pc:sldChg chg="add">
        <pc:chgData name="Sawhney, Raghav (rs7te)" userId="S::rs7te@virginia.edu::5fd2584d-5822-4094-96f9-28484473c3bc" providerId="AD" clId="Web-{1E650A16-91D5-09AC-9F16-029BB1D66E75}" dt="2019-06-26T17:33:21.714" v="573"/>
        <pc:sldMkLst>
          <pc:docMk/>
          <pc:sldMk cId="2592175320" sldId="360"/>
        </pc:sldMkLst>
      </pc:sldChg>
      <pc:sldChg chg="modSp add">
        <pc:chgData name="Sawhney, Raghav (rs7te)" userId="S::rs7te@virginia.edu::5fd2584d-5822-4094-96f9-28484473c3bc" providerId="AD" clId="Web-{1E650A16-91D5-09AC-9F16-029BB1D66E75}" dt="2019-06-26T17:45:36.957" v="630" actId="1076"/>
        <pc:sldMkLst>
          <pc:docMk/>
          <pc:sldMk cId="51148770" sldId="361"/>
        </pc:sldMkLst>
        <pc:spChg chg="mod">
          <ac:chgData name="Sawhney, Raghav (rs7te)" userId="S::rs7te@virginia.edu::5fd2584d-5822-4094-96f9-28484473c3bc" providerId="AD" clId="Web-{1E650A16-91D5-09AC-9F16-029BB1D66E75}" dt="2019-06-26T17:45:36.957" v="630" actId="1076"/>
          <ac:spMkLst>
            <pc:docMk/>
            <pc:sldMk cId="51148770" sldId="361"/>
            <ac:spMk id="3" creationId="{00000000-0000-0000-0000-000000000000}"/>
          </ac:spMkLst>
        </pc:spChg>
      </pc:sldChg>
      <pc:sldChg chg="addSp delSp modSp new add del ord">
        <pc:chgData name="Sawhney, Raghav (rs7te)" userId="S::rs7te@virginia.edu::5fd2584d-5822-4094-96f9-28484473c3bc" providerId="AD" clId="Web-{1E650A16-91D5-09AC-9F16-029BB1D66E75}" dt="2019-06-26T17:48:50.147" v="807" actId="1076"/>
        <pc:sldMkLst>
          <pc:docMk/>
          <pc:sldMk cId="1834964033" sldId="362"/>
        </pc:sldMkLst>
        <pc:spChg chg="del mod">
          <ac:chgData name="Sawhney, Raghav (rs7te)" userId="S::rs7te@virginia.edu::5fd2584d-5822-4094-96f9-28484473c3bc" providerId="AD" clId="Web-{1E650A16-91D5-09AC-9F16-029BB1D66E75}" dt="2019-06-26T17:36:40.576" v="580"/>
          <ac:spMkLst>
            <pc:docMk/>
            <pc:sldMk cId="1834964033" sldId="362"/>
            <ac:spMk id="3" creationId="{F66B5DC6-2A18-40CD-8EB2-131C269A70E4}"/>
          </ac:spMkLst>
        </pc:spChg>
        <pc:spChg chg="add mod">
          <ac:chgData name="Sawhney, Raghav (rs7te)" userId="S::rs7te@virginia.edu::5fd2584d-5822-4094-96f9-28484473c3bc" providerId="AD" clId="Web-{1E650A16-91D5-09AC-9F16-029BB1D66E75}" dt="2019-06-26T17:42:25.596" v="616" actId="1076"/>
          <ac:spMkLst>
            <pc:docMk/>
            <pc:sldMk cId="1834964033" sldId="362"/>
            <ac:spMk id="5" creationId="{FFF8BAF7-0E5F-4CD3-91C3-CE8ED74796BB}"/>
          </ac:spMkLst>
        </pc:spChg>
        <pc:spChg chg="add del mod">
          <ac:chgData name="Sawhney, Raghav (rs7te)" userId="S::rs7te@virginia.edu::5fd2584d-5822-4094-96f9-28484473c3bc" providerId="AD" clId="Web-{1E650A16-91D5-09AC-9F16-029BB1D66E75}" dt="2019-06-26T17:44:21.441" v="629"/>
          <ac:spMkLst>
            <pc:docMk/>
            <pc:sldMk cId="1834964033" sldId="362"/>
            <ac:spMk id="10" creationId="{C25B33D0-BED0-4AAC-BE07-657FDFABD8EF}"/>
          </ac:spMkLst>
        </pc:spChg>
        <pc:spChg chg="add mod">
          <ac:chgData name="Sawhney, Raghav (rs7te)" userId="S::rs7te@virginia.edu::5fd2584d-5822-4094-96f9-28484473c3bc" providerId="AD" clId="Web-{1E650A16-91D5-09AC-9F16-029BB1D66E75}" dt="2019-06-26T17:46:12.880" v="636" actId="14100"/>
          <ac:spMkLst>
            <pc:docMk/>
            <pc:sldMk cId="1834964033" sldId="362"/>
            <ac:spMk id="12" creationId="{6EB47724-03FF-4C41-AF36-D2620A8C0E12}"/>
          </ac:spMkLst>
        </pc:spChg>
        <pc:spChg chg="add mod">
          <ac:chgData name="Sawhney, Raghav (rs7te)" userId="S::rs7te@virginia.edu::5fd2584d-5822-4094-96f9-28484473c3bc" providerId="AD" clId="Web-{1E650A16-91D5-09AC-9F16-029BB1D66E75}" dt="2019-06-26T17:48:46.381" v="806" actId="14100"/>
          <ac:spMkLst>
            <pc:docMk/>
            <pc:sldMk cId="1834964033" sldId="362"/>
            <ac:spMk id="13" creationId="{9989489B-C79F-4DE0-A07C-8691ED15CA11}"/>
          </ac:spMkLst>
        </pc:spChg>
        <pc:picChg chg="add mod">
          <ac:chgData name="Sawhney, Raghav (rs7te)" userId="S::rs7te@virginia.edu::5fd2584d-5822-4094-96f9-28484473c3bc" providerId="AD" clId="Web-{1E650A16-91D5-09AC-9F16-029BB1D66E75}" dt="2019-06-26T17:48:50.147" v="807" actId="1076"/>
          <ac:picMkLst>
            <pc:docMk/>
            <pc:sldMk cId="1834964033" sldId="362"/>
            <ac:picMk id="8" creationId="{C378B91D-AB29-4228-AF13-B268FE4782DF}"/>
          </ac:picMkLst>
        </pc:picChg>
        <pc:cxnChg chg="add mod">
          <ac:chgData name="Sawhney, Raghav (rs7te)" userId="S::rs7te@virginia.edu::5fd2584d-5822-4094-96f9-28484473c3bc" providerId="AD" clId="Web-{1E650A16-91D5-09AC-9F16-029BB1D66E75}" dt="2019-06-26T17:42:51.424" v="619" actId="14100"/>
          <ac:cxnSpMkLst>
            <pc:docMk/>
            <pc:sldMk cId="1834964033" sldId="362"/>
            <ac:cxnSpMk id="7" creationId="{665AEBDE-9488-4E95-83A0-96E4B4FF2F6E}"/>
          </ac:cxnSpMkLst>
        </pc:cxnChg>
      </pc:sldChg>
      <pc:sldChg chg="add replId">
        <pc:chgData name="Sawhney, Raghav (rs7te)" userId="S::rs7te@virginia.edu::5fd2584d-5822-4094-96f9-28484473c3bc" providerId="AD" clId="Web-{1E650A16-91D5-09AC-9F16-029BB1D66E75}" dt="2019-06-26T19:27:46.544" v="809"/>
        <pc:sldMkLst>
          <pc:docMk/>
          <pc:sldMk cId="3240640153" sldId="366"/>
        </pc:sldMkLst>
      </pc:sldChg>
      <pc:sldMasterChg chg="addSldLayout">
        <pc:chgData name="Sawhney, Raghav (rs7te)" userId="S::rs7te@virginia.edu::5fd2584d-5822-4094-96f9-28484473c3bc" providerId="AD" clId="Web-{1E650A16-91D5-09AC-9F16-029BB1D66E75}" dt="2019-06-26T17:25:50.537" v="551"/>
        <pc:sldMasterMkLst>
          <pc:docMk/>
          <pc:sldMasterMk cId="1735567757" sldId="2147483652"/>
        </pc:sldMasterMkLst>
        <pc:sldLayoutChg chg="add">
          <pc:chgData name="Sawhney, Raghav (rs7te)" userId="S::rs7te@virginia.edu::5fd2584d-5822-4094-96f9-28484473c3bc" providerId="AD" clId="Web-{1E650A16-91D5-09AC-9F16-029BB1D66E75}" dt="2019-06-26T17:25:50.537" v="551"/>
          <pc:sldLayoutMkLst>
            <pc:docMk/>
            <pc:sldMasterMk cId="1735567757" sldId="2147483652"/>
            <pc:sldLayoutMk cId="1035682251" sldId="2147483691"/>
          </pc:sldLayoutMkLst>
        </pc:sldLayoutChg>
      </pc:sldMasterChg>
      <pc:sldMasterChg chg="addSldLayout delSldLayout">
        <pc:chgData name="Sawhney, Raghav (rs7te)" userId="S::rs7te@virginia.edu::5fd2584d-5822-4094-96f9-28484473c3bc" providerId="AD" clId="Web-{1E650A16-91D5-09AC-9F16-029BB1D66E75}" dt="2019-06-26T17:29:10.649" v="563"/>
        <pc:sldMasterMkLst>
          <pc:docMk/>
          <pc:sldMasterMk cId="587998656" sldId="2147483664"/>
        </pc:sldMasterMkLst>
        <pc:sldLayoutChg chg="add del replId">
          <pc:chgData name="Sawhney, Raghav (rs7te)" userId="S::rs7te@virginia.edu::5fd2584d-5822-4094-96f9-28484473c3bc" providerId="AD" clId="Web-{1E650A16-91D5-09AC-9F16-029BB1D66E75}" dt="2019-06-26T17:29:10.649" v="563"/>
          <pc:sldLayoutMkLst>
            <pc:docMk/>
            <pc:sldMasterMk cId="587998656" sldId="2147483664"/>
            <pc:sldLayoutMk cId="1562348889" sldId="2147483692"/>
          </pc:sldLayoutMkLst>
        </pc:sldLayoutChg>
      </pc:sldMasterChg>
    </pc:docChg>
  </pc:docChgLst>
  <pc:docChgLst>
    <pc:chgData name="Cong, Cong (cc2cm)" userId="S::cc2cm@virginia.edu::f07c910d-2f81-4213-8697-fa8eb7446fa4" providerId="AD" clId="Web-{EB437C49-F5B9-7255-96BC-6E39BCB7BD1C}"/>
    <pc:docChg chg="addSld delSld">
      <pc:chgData name="Cong, Cong (cc2cm)" userId="S::cc2cm@virginia.edu::f07c910d-2f81-4213-8697-fa8eb7446fa4" providerId="AD" clId="Web-{EB437C49-F5B9-7255-96BC-6E39BCB7BD1C}" dt="2019-06-27T20:31:43.636" v="18"/>
      <pc:docMkLst>
        <pc:docMk/>
      </pc:docMkLst>
      <pc:sldChg chg="del">
        <pc:chgData name="Cong, Cong (cc2cm)" userId="S::cc2cm@virginia.edu::f07c910d-2f81-4213-8697-fa8eb7446fa4" providerId="AD" clId="Web-{EB437C49-F5B9-7255-96BC-6E39BCB7BD1C}" dt="2019-06-27T20:30:40.134" v="2"/>
        <pc:sldMkLst>
          <pc:docMk/>
          <pc:sldMk cId="196733821" sldId="331"/>
        </pc:sldMkLst>
      </pc:sldChg>
      <pc:sldChg chg="del">
        <pc:chgData name="Cong, Cong (cc2cm)" userId="S::cc2cm@virginia.edu::f07c910d-2f81-4213-8697-fa8eb7446fa4" providerId="AD" clId="Web-{EB437C49-F5B9-7255-96BC-6E39BCB7BD1C}" dt="2019-06-27T20:30:40.134" v="1"/>
        <pc:sldMkLst>
          <pc:docMk/>
          <pc:sldMk cId="1943965541" sldId="332"/>
        </pc:sldMkLst>
      </pc:sldChg>
      <pc:sldChg chg="del">
        <pc:chgData name="Cong, Cong (cc2cm)" userId="S::cc2cm@virginia.edu::f07c910d-2f81-4213-8697-fa8eb7446fa4" providerId="AD" clId="Web-{EB437C49-F5B9-7255-96BC-6E39BCB7BD1C}" dt="2019-06-27T20:30:40.134" v="0"/>
        <pc:sldMkLst>
          <pc:docMk/>
          <pc:sldMk cId="3898043551" sldId="333"/>
        </pc:sldMkLst>
      </pc:sldChg>
      <pc:sldChg chg="add">
        <pc:chgData name="Cong, Cong (cc2cm)" userId="S::cc2cm@virginia.edu::f07c910d-2f81-4213-8697-fa8eb7446fa4" providerId="AD" clId="Web-{EB437C49-F5B9-7255-96BC-6E39BCB7BD1C}" dt="2019-06-27T20:31:02.962" v="3"/>
        <pc:sldMkLst>
          <pc:docMk/>
          <pc:sldMk cId="2532941381" sldId="385"/>
        </pc:sldMkLst>
      </pc:sldChg>
      <pc:sldChg chg="add">
        <pc:chgData name="Cong, Cong (cc2cm)" userId="S::cc2cm@virginia.edu::f07c910d-2f81-4213-8697-fa8eb7446fa4" providerId="AD" clId="Web-{EB437C49-F5B9-7255-96BC-6E39BCB7BD1C}" dt="2019-06-27T20:31:03.228" v="4"/>
        <pc:sldMkLst>
          <pc:docMk/>
          <pc:sldMk cId="1818204853" sldId="386"/>
        </pc:sldMkLst>
      </pc:sldChg>
      <pc:sldChg chg="add">
        <pc:chgData name="Cong, Cong (cc2cm)" userId="S::cc2cm@virginia.edu::f07c910d-2f81-4213-8697-fa8eb7446fa4" providerId="AD" clId="Web-{EB437C49-F5B9-7255-96BC-6E39BCB7BD1C}" dt="2019-06-27T20:31:03.353" v="5"/>
        <pc:sldMkLst>
          <pc:docMk/>
          <pc:sldMk cId="959505381" sldId="387"/>
        </pc:sldMkLst>
      </pc:sldChg>
      <pc:sldChg chg="add">
        <pc:chgData name="Cong, Cong (cc2cm)" userId="S::cc2cm@virginia.edu::f07c910d-2f81-4213-8697-fa8eb7446fa4" providerId="AD" clId="Web-{EB437C49-F5B9-7255-96BC-6E39BCB7BD1C}" dt="2019-06-27T20:31:03.697" v="6"/>
        <pc:sldMkLst>
          <pc:docMk/>
          <pc:sldMk cId="131648982" sldId="388"/>
        </pc:sldMkLst>
      </pc:sldChg>
      <pc:sldChg chg="add">
        <pc:chgData name="Cong, Cong (cc2cm)" userId="S::cc2cm@virginia.edu::f07c910d-2f81-4213-8697-fa8eb7446fa4" providerId="AD" clId="Web-{EB437C49-F5B9-7255-96BC-6E39BCB7BD1C}" dt="2019-06-27T20:31:03.822" v="7"/>
        <pc:sldMkLst>
          <pc:docMk/>
          <pc:sldMk cId="3700235343" sldId="389"/>
        </pc:sldMkLst>
      </pc:sldChg>
      <pc:sldChg chg="add">
        <pc:chgData name="Cong, Cong (cc2cm)" userId="S::cc2cm@virginia.edu::f07c910d-2f81-4213-8697-fa8eb7446fa4" providerId="AD" clId="Web-{EB437C49-F5B9-7255-96BC-6E39BCB7BD1C}" dt="2019-06-27T20:31:04.009" v="8"/>
        <pc:sldMkLst>
          <pc:docMk/>
          <pc:sldMk cId="4002395841" sldId="390"/>
        </pc:sldMkLst>
      </pc:sldChg>
      <pc:sldChg chg="add">
        <pc:chgData name="Cong, Cong (cc2cm)" userId="S::cc2cm@virginia.edu::f07c910d-2f81-4213-8697-fa8eb7446fa4" providerId="AD" clId="Web-{EB437C49-F5B9-7255-96BC-6E39BCB7BD1C}" dt="2019-06-27T20:31:04.103" v="9"/>
        <pc:sldMkLst>
          <pc:docMk/>
          <pc:sldMk cId="1659803031" sldId="391"/>
        </pc:sldMkLst>
      </pc:sldChg>
      <pc:sldChg chg="add">
        <pc:chgData name="Cong, Cong (cc2cm)" userId="S::cc2cm@virginia.edu::f07c910d-2f81-4213-8697-fa8eb7446fa4" providerId="AD" clId="Web-{EB437C49-F5B9-7255-96BC-6E39BCB7BD1C}" dt="2019-06-27T20:31:04.243" v="10"/>
        <pc:sldMkLst>
          <pc:docMk/>
          <pc:sldMk cId="1910402325" sldId="392"/>
        </pc:sldMkLst>
      </pc:sldChg>
      <pc:sldChg chg="add">
        <pc:chgData name="Cong, Cong (cc2cm)" userId="S::cc2cm@virginia.edu::f07c910d-2f81-4213-8697-fa8eb7446fa4" providerId="AD" clId="Web-{EB437C49-F5B9-7255-96BC-6E39BCB7BD1C}" dt="2019-06-27T20:31:04.359" v="11"/>
        <pc:sldMkLst>
          <pc:docMk/>
          <pc:sldMk cId="1454394648" sldId="393"/>
        </pc:sldMkLst>
      </pc:sldChg>
      <pc:sldChg chg="add">
        <pc:chgData name="Cong, Cong (cc2cm)" userId="S::cc2cm@virginia.edu::f07c910d-2f81-4213-8697-fa8eb7446fa4" providerId="AD" clId="Web-{EB437C49-F5B9-7255-96BC-6E39BCB7BD1C}" dt="2019-06-27T20:31:04.540" v="12"/>
        <pc:sldMkLst>
          <pc:docMk/>
          <pc:sldMk cId="3602510921" sldId="394"/>
        </pc:sldMkLst>
      </pc:sldChg>
      <pc:sldChg chg="add">
        <pc:chgData name="Cong, Cong (cc2cm)" userId="S::cc2cm@virginia.edu::f07c910d-2f81-4213-8697-fa8eb7446fa4" providerId="AD" clId="Web-{EB437C49-F5B9-7255-96BC-6E39BCB7BD1C}" dt="2019-06-27T20:31:04.697" v="13"/>
        <pc:sldMkLst>
          <pc:docMk/>
          <pc:sldMk cId="1942310163" sldId="395"/>
        </pc:sldMkLst>
      </pc:sldChg>
      <pc:sldChg chg="add del">
        <pc:chgData name="Cong, Cong (cc2cm)" userId="S::cc2cm@virginia.edu::f07c910d-2f81-4213-8697-fa8eb7446fa4" providerId="AD" clId="Web-{EB437C49-F5B9-7255-96BC-6E39BCB7BD1C}" dt="2019-06-27T20:31:43.636" v="18"/>
        <pc:sldMkLst>
          <pc:docMk/>
          <pc:sldMk cId="2346213038" sldId="396"/>
        </pc:sldMkLst>
      </pc:sldChg>
      <pc:sldChg chg="add del">
        <pc:chgData name="Cong, Cong (cc2cm)" userId="S::cc2cm@virginia.edu::f07c910d-2f81-4213-8697-fa8eb7446fa4" providerId="AD" clId="Web-{EB437C49-F5B9-7255-96BC-6E39BCB7BD1C}" dt="2019-06-27T20:31:41.322" v="16"/>
        <pc:sldMkLst>
          <pc:docMk/>
          <pc:sldMk cId="1259656193" sldId="397"/>
        </pc:sldMkLst>
      </pc:sldChg>
      <pc:sldChg chg="add">
        <pc:chgData name="Cong, Cong (cc2cm)" userId="S::cc2cm@virginia.edu::f07c910d-2f81-4213-8697-fa8eb7446fa4" providerId="AD" clId="Web-{EB437C49-F5B9-7255-96BC-6E39BCB7BD1C}" dt="2019-06-27T20:31:41.400" v="17"/>
        <pc:sldMkLst>
          <pc:docMk/>
          <pc:sldMk cId="4225307240" sldId="397"/>
        </pc:sldMkLst>
      </pc:sldChg>
    </pc:docChg>
  </pc:docChgLst>
  <pc:docChgLst>
    <pc:chgData name="Pocinki, Allegra (ap3xx)" userId="S::ap3xx@virginia.edu::c73fc737-9d1e-4dad-ba56-800ecea05c40" providerId="AD" clId="Web-{3A8CD8B0-CA9C-0A4E-4E6A-83C2A30801CB}"/>
    <pc:docChg chg="addSld delSld modSld">
      <pc:chgData name="Pocinki, Allegra (ap3xx)" userId="S::ap3xx@virginia.edu::c73fc737-9d1e-4dad-ba56-800ecea05c40" providerId="AD" clId="Web-{3A8CD8B0-CA9C-0A4E-4E6A-83C2A30801CB}" dt="2019-06-27T20:40:26.457" v="128" actId="1076"/>
      <pc:docMkLst>
        <pc:docMk/>
      </pc:docMkLst>
      <pc:sldChg chg="new del">
        <pc:chgData name="Pocinki, Allegra (ap3xx)" userId="S::ap3xx@virginia.edu::c73fc737-9d1e-4dad-ba56-800ecea05c40" providerId="AD" clId="Web-{3A8CD8B0-CA9C-0A4E-4E6A-83C2A30801CB}" dt="2019-06-27T20:33:32.622" v="19"/>
        <pc:sldMkLst>
          <pc:docMk/>
          <pc:sldMk cId="2689652617" sldId="417"/>
        </pc:sldMkLst>
      </pc:sldChg>
      <pc:sldChg chg="add">
        <pc:chgData name="Pocinki, Allegra (ap3xx)" userId="S::ap3xx@virginia.edu::c73fc737-9d1e-4dad-ba56-800ecea05c40" providerId="AD" clId="Web-{3A8CD8B0-CA9C-0A4E-4E6A-83C2A30801CB}" dt="2019-06-27T20:33:17.341" v="1"/>
        <pc:sldMkLst>
          <pc:docMk/>
          <pc:sldMk cId="3263967728" sldId="418"/>
        </pc:sldMkLst>
      </pc:sldChg>
      <pc:sldChg chg="add">
        <pc:chgData name="Pocinki, Allegra (ap3xx)" userId="S::ap3xx@virginia.edu::c73fc737-9d1e-4dad-ba56-800ecea05c40" providerId="AD" clId="Web-{3A8CD8B0-CA9C-0A4E-4E6A-83C2A30801CB}" dt="2019-06-27T20:33:17.450" v="2"/>
        <pc:sldMkLst>
          <pc:docMk/>
          <pc:sldMk cId="1786932516" sldId="419"/>
        </pc:sldMkLst>
      </pc:sldChg>
      <pc:sldChg chg="add">
        <pc:chgData name="Pocinki, Allegra (ap3xx)" userId="S::ap3xx@virginia.edu::c73fc737-9d1e-4dad-ba56-800ecea05c40" providerId="AD" clId="Web-{3A8CD8B0-CA9C-0A4E-4E6A-83C2A30801CB}" dt="2019-06-27T20:33:17.513" v="3"/>
        <pc:sldMkLst>
          <pc:docMk/>
          <pc:sldMk cId="4029468879" sldId="420"/>
        </pc:sldMkLst>
      </pc:sldChg>
      <pc:sldChg chg="add">
        <pc:chgData name="Pocinki, Allegra (ap3xx)" userId="S::ap3xx@virginia.edu::c73fc737-9d1e-4dad-ba56-800ecea05c40" providerId="AD" clId="Web-{3A8CD8B0-CA9C-0A4E-4E6A-83C2A30801CB}" dt="2019-06-27T20:33:17.622" v="4"/>
        <pc:sldMkLst>
          <pc:docMk/>
          <pc:sldMk cId="2786534667" sldId="421"/>
        </pc:sldMkLst>
      </pc:sldChg>
      <pc:sldChg chg="add">
        <pc:chgData name="Pocinki, Allegra (ap3xx)" userId="S::ap3xx@virginia.edu::c73fc737-9d1e-4dad-ba56-800ecea05c40" providerId="AD" clId="Web-{3A8CD8B0-CA9C-0A4E-4E6A-83C2A30801CB}" dt="2019-06-27T20:33:17.794" v="5"/>
        <pc:sldMkLst>
          <pc:docMk/>
          <pc:sldMk cId="3969840685" sldId="422"/>
        </pc:sldMkLst>
      </pc:sldChg>
      <pc:sldChg chg="add">
        <pc:chgData name="Pocinki, Allegra (ap3xx)" userId="S::ap3xx@virginia.edu::c73fc737-9d1e-4dad-ba56-800ecea05c40" providerId="AD" clId="Web-{3A8CD8B0-CA9C-0A4E-4E6A-83C2A30801CB}" dt="2019-06-27T20:33:17.950" v="6"/>
        <pc:sldMkLst>
          <pc:docMk/>
          <pc:sldMk cId="1422867183" sldId="423"/>
        </pc:sldMkLst>
      </pc:sldChg>
      <pc:sldChg chg="del">
        <pc:chgData name="Pocinki, Allegra (ap3xx)" userId="S::ap3xx@virginia.edu::c73fc737-9d1e-4dad-ba56-800ecea05c40" providerId="AD" clId="Web-{3A8CD8B0-CA9C-0A4E-4E6A-83C2A30801CB}" dt="2019-06-27T20:35:32.530" v="48"/>
        <pc:sldMkLst>
          <pc:docMk/>
          <pc:sldMk cId="3283506837" sldId="423"/>
        </pc:sldMkLst>
      </pc:sldChg>
      <pc:sldChg chg="del">
        <pc:chgData name="Pocinki, Allegra (ap3xx)" userId="S::ap3xx@virginia.edu::c73fc737-9d1e-4dad-ba56-800ecea05c40" providerId="AD" clId="Web-{3A8CD8B0-CA9C-0A4E-4E6A-83C2A30801CB}" dt="2019-06-27T20:35:44.718" v="65"/>
        <pc:sldMkLst>
          <pc:docMk/>
          <pc:sldMk cId="3463426852" sldId="424"/>
        </pc:sldMkLst>
      </pc:sldChg>
      <pc:sldChg chg="add">
        <pc:chgData name="Pocinki, Allegra (ap3xx)" userId="S::ap3xx@virginia.edu::c73fc737-9d1e-4dad-ba56-800ecea05c40" providerId="AD" clId="Web-{3A8CD8B0-CA9C-0A4E-4E6A-83C2A30801CB}" dt="2019-06-27T20:33:18.091" v="7"/>
        <pc:sldMkLst>
          <pc:docMk/>
          <pc:sldMk cId="3973546007" sldId="424"/>
        </pc:sldMkLst>
      </pc:sldChg>
      <pc:sldChg chg="add">
        <pc:chgData name="Pocinki, Allegra (ap3xx)" userId="S::ap3xx@virginia.edu::c73fc737-9d1e-4dad-ba56-800ecea05c40" providerId="AD" clId="Web-{3A8CD8B0-CA9C-0A4E-4E6A-83C2A30801CB}" dt="2019-06-27T20:33:18.247" v="8"/>
        <pc:sldMkLst>
          <pc:docMk/>
          <pc:sldMk cId="2324825683" sldId="425"/>
        </pc:sldMkLst>
      </pc:sldChg>
      <pc:sldChg chg="del">
        <pc:chgData name="Pocinki, Allegra (ap3xx)" userId="S::ap3xx@virginia.edu::c73fc737-9d1e-4dad-ba56-800ecea05c40" providerId="AD" clId="Web-{3A8CD8B0-CA9C-0A4E-4E6A-83C2A30801CB}" dt="2019-06-27T20:35:44.702" v="64"/>
        <pc:sldMkLst>
          <pc:docMk/>
          <pc:sldMk cId="3323667680" sldId="425"/>
        </pc:sldMkLst>
      </pc:sldChg>
      <pc:sldChg chg="del">
        <pc:chgData name="Pocinki, Allegra (ap3xx)" userId="S::ap3xx@virginia.edu::c73fc737-9d1e-4dad-ba56-800ecea05c40" providerId="AD" clId="Web-{3A8CD8B0-CA9C-0A4E-4E6A-83C2A30801CB}" dt="2019-06-27T20:35:44.702" v="63"/>
        <pc:sldMkLst>
          <pc:docMk/>
          <pc:sldMk cId="398853805" sldId="426"/>
        </pc:sldMkLst>
      </pc:sldChg>
      <pc:sldChg chg="add">
        <pc:chgData name="Pocinki, Allegra (ap3xx)" userId="S::ap3xx@virginia.edu::c73fc737-9d1e-4dad-ba56-800ecea05c40" providerId="AD" clId="Web-{3A8CD8B0-CA9C-0A4E-4E6A-83C2A30801CB}" dt="2019-06-27T20:33:18.372" v="9"/>
        <pc:sldMkLst>
          <pc:docMk/>
          <pc:sldMk cId="2979496553" sldId="426"/>
        </pc:sldMkLst>
      </pc:sldChg>
      <pc:sldChg chg="add">
        <pc:chgData name="Pocinki, Allegra (ap3xx)" userId="S::ap3xx@virginia.edu::c73fc737-9d1e-4dad-ba56-800ecea05c40" providerId="AD" clId="Web-{3A8CD8B0-CA9C-0A4E-4E6A-83C2A30801CB}" dt="2019-06-27T20:33:18.481" v="10"/>
        <pc:sldMkLst>
          <pc:docMk/>
          <pc:sldMk cId="888647081" sldId="427"/>
        </pc:sldMkLst>
      </pc:sldChg>
      <pc:sldChg chg="del">
        <pc:chgData name="Pocinki, Allegra (ap3xx)" userId="S::ap3xx@virginia.edu::c73fc737-9d1e-4dad-ba56-800ecea05c40" providerId="AD" clId="Web-{3A8CD8B0-CA9C-0A4E-4E6A-83C2A30801CB}" dt="2019-06-27T20:35:44.702" v="62"/>
        <pc:sldMkLst>
          <pc:docMk/>
          <pc:sldMk cId="3820271635" sldId="427"/>
        </pc:sldMkLst>
      </pc:sldChg>
      <pc:sldChg chg="add">
        <pc:chgData name="Pocinki, Allegra (ap3xx)" userId="S::ap3xx@virginia.edu::c73fc737-9d1e-4dad-ba56-800ecea05c40" providerId="AD" clId="Web-{3A8CD8B0-CA9C-0A4E-4E6A-83C2A30801CB}" dt="2019-06-27T20:33:18.591" v="11"/>
        <pc:sldMkLst>
          <pc:docMk/>
          <pc:sldMk cId="2347533150" sldId="428"/>
        </pc:sldMkLst>
      </pc:sldChg>
      <pc:sldChg chg="del">
        <pc:chgData name="Pocinki, Allegra (ap3xx)" userId="S::ap3xx@virginia.edu::c73fc737-9d1e-4dad-ba56-800ecea05c40" providerId="AD" clId="Web-{3A8CD8B0-CA9C-0A4E-4E6A-83C2A30801CB}" dt="2019-06-27T20:35:44.702" v="61"/>
        <pc:sldMkLst>
          <pc:docMk/>
          <pc:sldMk cId="2717244896" sldId="428"/>
        </pc:sldMkLst>
      </pc:sldChg>
      <pc:sldChg chg="add">
        <pc:chgData name="Pocinki, Allegra (ap3xx)" userId="S::ap3xx@virginia.edu::c73fc737-9d1e-4dad-ba56-800ecea05c40" providerId="AD" clId="Web-{3A8CD8B0-CA9C-0A4E-4E6A-83C2A30801CB}" dt="2019-06-27T20:33:18.716" v="12"/>
        <pc:sldMkLst>
          <pc:docMk/>
          <pc:sldMk cId="1470037243" sldId="429"/>
        </pc:sldMkLst>
      </pc:sldChg>
      <pc:sldChg chg="del">
        <pc:chgData name="Pocinki, Allegra (ap3xx)" userId="S::ap3xx@virginia.edu::c73fc737-9d1e-4dad-ba56-800ecea05c40" providerId="AD" clId="Web-{3A8CD8B0-CA9C-0A4E-4E6A-83C2A30801CB}" dt="2019-06-27T20:35:44.702" v="60"/>
        <pc:sldMkLst>
          <pc:docMk/>
          <pc:sldMk cId="4218475765" sldId="429"/>
        </pc:sldMkLst>
      </pc:sldChg>
      <pc:sldChg chg="del">
        <pc:chgData name="Pocinki, Allegra (ap3xx)" userId="S::ap3xx@virginia.edu::c73fc737-9d1e-4dad-ba56-800ecea05c40" providerId="AD" clId="Web-{3A8CD8B0-CA9C-0A4E-4E6A-83C2A30801CB}" dt="2019-06-27T20:35:44.702" v="59"/>
        <pc:sldMkLst>
          <pc:docMk/>
          <pc:sldMk cId="2214042867" sldId="430"/>
        </pc:sldMkLst>
      </pc:sldChg>
      <pc:sldChg chg="add">
        <pc:chgData name="Pocinki, Allegra (ap3xx)" userId="S::ap3xx@virginia.edu::c73fc737-9d1e-4dad-ba56-800ecea05c40" providerId="AD" clId="Web-{3A8CD8B0-CA9C-0A4E-4E6A-83C2A30801CB}" dt="2019-06-27T20:33:18.810" v="13"/>
        <pc:sldMkLst>
          <pc:docMk/>
          <pc:sldMk cId="3769377821" sldId="430"/>
        </pc:sldMkLst>
      </pc:sldChg>
      <pc:sldChg chg="del">
        <pc:chgData name="Pocinki, Allegra (ap3xx)" userId="S::ap3xx@virginia.edu::c73fc737-9d1e-4dad-ba56-800ecea05c40" providerId="AD" clId="Web-{3A8CD8B0-CA9C-0A4E-4E6A-83C2A30801CB}" dt="2019-06-27T20:35:44.702" v="58"/>
        <pc:sldMkLst>
          <pc:docMk/>
          <pc:sldMk cId="1308807005" sldId="431"/>
        </pc:sldMkLst>
      </pc:sldChg>
      <pc:sldChg chg="add">
        <pc:chgData name="Pocinki, Allegra (ap3xx)" userId="S::ap3xx@virginia.edu::c73fc737-9d1e-4dad-ba56-800ecea05c40" providerId="AD" clId="Web-{3A8CD8B0-CA9C-0A4E-4E6A-83C2A30801CB}" dt="2019-06-27T20:33:18.888" v="14"/>
        <pc:sldMkLst>
          <pc:docMk/>
          <pc:sldMk cId="1556872531" sldId="431"/>
        </pc:sldMkLst>
      </pc:sldChg>
      <pc:sldChg chg="add">
        <pc:chgData name="Pocinki, Allegra (ap3xx)" userId="S::ap3xx@virginia.edu::c73fc737-9d1e-4dad-ba56-800ecea05c40" providerId="AD" clId="Web-{3A8CD8B0-CA9C-0A4E-4E6A-83C2A30801CB}" dt="2019-06-27T20:33:19.106" v="15"/>
        <pc:sldMkLst>
          <pc:docMk/>
          <pc:sldMk cId="126629788" sldId="432"/>
        </pc:sldMkLst>
      </pc:sldChg>
      <pc:sldChg chg="del">
        <pc:chgData name="Pocinki, Allegra (ap3xx)" userId="S::ap3xx@virginia.edu::c73fc737-9d1e-4dad-ba56-800ecea05c40" providerId="AD" clId="Web-{3A8CD8B0-CA9C-0A4E-4E6A-83C2A30801CB}" dt="2019-06-27T20:35:44.702" v="57"/>
        <pc:sldMkLst>
          <pc:docMk/>
          <pc:sldMk cId="3254637408" sldId="432"/>
        </pc:sldMkLst>
      </pc:sldChg>
      <pc:sldChg chg="add">
        <pc:chgData name="Pocinki, Allegra (ap3xx)" userId="S::ap3xx@virginia.edu::c73fc737-9d1e-4dad-ba56-800ecea05c40" providerId="AD" clId="Web-{3A8CD8B0-CA9C-0A4E-4E6A-83C2A30801CB}" dt="2019-06-27T20:33:19.185" v="16"/>
        <pc:sldMkLst>
          <pc:docMk/>
          <pc:sldMk cId="1958547391" sldId="433"/>
        </pc:sldMkLst>
      </pc:sldChg>
      <pc:sldChg chg="del">
        <pc:chgData name="Pocinki, Allegra (ap3xx)" userId="S::ap3xx@virginia.edu::c73fc737-9d1e-4dad-ba56-800ecea05c40" providerId="AD" clId="Web-{3A8CD8B0-CA9C-0A4E-4E6A-83C2A30801CB}" dt="2019-06-27T20:35:44.702" v="56"/>
        <pc:sldMkLst>
          <pc:docMk/>
          <pc:sldMk cId="2095824049" sldId="433"/>
        </pc:sldMkLst>
      </pc:sldChg>
      <pc:sldChg chg="del">
        <pc:chgData name="Pocinki, Allegra (ap3xx)" userId="S::ap3xx@virginia.edu::c73fc737-9d1e-4dad-ba56-800ecea05c40" providerId="AD" clId="Web-{3A8CD8B0-CA9C-0A4E-4E6A-83C2A30801CB}" dt="2019-06-27T20:35:44.687" v="55"/>
        <pc:sldMkLst>
          <pc:docMk/>
          <pc:sldMk cId="474834665" sldId="434"/>
        </pc:sldMkLst>
      </pc:sldChg>
      <pc:sldChg chg="addSp delSp modSp add mod modClrScheme chgLayout">
        <pc:chgData name="Pocinki, Allegra (ap3xx)" userId="S::ap3xx@virginia.edu::c73fc737-9d1e-4dad-ba56-800ecea05c40" providerId="AD" clId="Web-{3A8CD8B0-CA9C-0A4E-4E6A-83C2A30801CB}" dt="2019-06-27T20:33:37.060" v="20"/>
        <pc:sldMkLst>
          <pc:docMk/>
          <pc:sldMk cId="484255199" sldId="434"/>
        </pc:sldMkLst>
        <pc:spChg chg="mod ord">
          <ac:chgData name="Pocinki, Allegra (ap3xx)" userId="S::ap3xx@virginia.edu::c73fc737-9d1e-4dad-ba56-800ecea05c40" providerId="AD" clId="Web-{3A8CD8B0-CA9C-0A4E-4E6A-83C2A30801CB}" dt="2019-06-27T20:33:29.013" v="18"/>
          <ac:spMkLst>
            <pc:docMk/>
            <pc:sldMk cId="484255199" sldId="434"/>
            <ac:spMk id="2" creationId="{867646A7-F4F3-43B2-8005-E2E312850547}"/>
          </ac:spMkLst>
        </pc:spChg>
        <pc:spChg chg="add mod ord">
          <ac:chgData name="Pocinki, Allegra (ap3xx)" userId="S::ap3xx@virginia.edu::c73fc737-9d1e-4dad-ba56-800ecea05c40" providerId="AD" clId="Web-{3A8CD8B0-CA9C-0A4E-4E6A-83C2A30801CB}" dt="2019-06-27T20:33:29.013" v="18"/>
          <ac:spMkLst>
            <pc:docMk/>
            <pc:sldMk cId="484255199" sldId="434"/>
            <ac:spMk id="3" creationId="{53F16AA7-CC35-4DF4-8969-74CC267B5173}"/>
          </ac:spMkLst>
        </pc:spChg>
        <pc:spChg chg="mod ord">
          <ac:chgData name="Pocinki, Allegra (ap3xx)" userId="S::ap3xx@virginia.edu::c73fc737-9d1e-4dad-ba56-800ecea05c40" providerId="AD" clId="Web-{3A8CD8B0-CA9C-0A4E-4E6A-83C2A30801CB}" dt="2019-06-27T20:33:29.013" v="18"/>
          <ac:spMkLst>
            <pc:docMk/>
            <pc:sldMk cId="484255199" sldId="434"/>
            <ac:spMk id="4" creationId="{88087D2C-4CF7-4AF9-A027-160D6220332F}"/>
          </ac:spMkLst>
        </pc:spChg>
        <pc:spChg chg="del mod ord">
          <ac:chgData name="Pocinki, Allegra (ap3xx)" userId="S::ap3xx@virginia.edu::c73fc737-9d1e-4dad-ba56-800ecea05c40" providerId="AD" clId="Web-{3A8CD8B0-CA9C-0A4E-4E6A-83C2A30801CB}" dt="2019-06-27T20:33:37.060" v="20"/>
          <ac:spMkLst>
            <pc:docMk/>
            <pc:sldMk cId="484255199" sldId="434"/>
            <ac:spMk id="5" creationId="{067A7AB4-A1CE-4401-85FB-245DEEED00A7}"/>
          </ac:spMkLst>
        </pc:spChg>
        <pc:spChg chg="mod ord">
          <ac:chgData name="Pocinki, Allegra (ap3xx)" userId="S::ap3xx@virginia.edu::c73fc737-9d1e-4dad-ba56-800ecea05c40" providerId="AD" clId="Web-{3A8CD8B0-CA9C-0A4E-4E6A-83C2A30801CB}" dt="2019-06-27T20:33:29.013" v="18"/>
          <ac:spMkLst>
            <pc:docMk/>
            <pc:sldMk cId="484255199" sldId="434"/>
            <ac:spMk id="6" creationId="{2D7DDD14-38AF-455C-B5FC-A9563F604A66}"/>
          </ac:spMkLst>
        </pc:spChg>
        <pc:spChg chg="add mod">
          <ac:chgData name="Pocinki, Allegra (ap3xx)" userId="S::ap3xx@virginia.edu::c73fc737-9d1e-4dad-ba56-800ecea05c40" providerId="AD" clId="Web-{3A8CD8B0-CA9C-0A4E-4E6A-83C2A30801CB}" dt="2019-06-27T20:33:37.060" v="20"/>
          <ac:spMkLst>
            <pc:docMk/>
            <pc:sldMk cId="484255199" sldId="434"/>
            <ac:spMk id="8" creationId="{DEBDFCF0-13C5-48AF-B935-E8802F4E9671}"/>
          </ac:spMkLst>
        </pc:spChg>
      </pc:sldChg>
      <pc:sldChg chg="del">
        <pc:chgData name="Pocinki, Allegra (ap3xx)" userId="S::ap3xx@virginia.edu::c73fc737-9d1e-4dad-ba56-800ecea05c40" providerId="AD" clId="Web-{3A8CD8B0-CA9C-0A4E-4E6A-83C2A30801CB}" dt="2019-06-27T20:35:44.687" v="54"/>
        <pc:sldMkLst>
          <pc:docMk/>
          <pc:sldMk cId="4099390437" sldId="435"/>
        </pc:sldMkLst>
      </pc:sldChg>
      <pc:sldChg chg="del">
        <pc:chgData name="Pocinki, Allegra (ap3xx)" userId="S::ap3xx@virginia.edu::c73fc737-9d1e-4dad-ba56-800ecea05c40" providerId="AD" clId="Web-{3A8CD8B0-CA9C-0A4E-4E6A-83C2A30801CB}" dt="2019-06-27T20:35:44.687" v="53"/>
        <pc:sldMkLst>
          <pc:docMk/>
          <pc:sldMk cId="160448688" sldId="436"/>
        </pc:sldMkLst>
      </pc:sldChg>
      <pc:sldChg chg="del">
        <pc:chgData name="Pocinki, Allegra (ap3xx)" userId="S::ap3xx@virginia.edu::c73fc737-9d1e-4dad-ba56-800ecea05c40" providerId="AD" clId="Web-{3A8CD8B0-CA9C-0A4E-4E6A-83C2A30801CB}" dt="2019-06-27T20:35:44.687" v="52"/>
        <pc:sldMkLst>
          <pc:docMk/>
          <pc:sldMk cId="2083554524" sldId="437"/>
        </pc:sldMkLst>
      </pc:sldChg>
      <pc:sldChg chg="del">
        <pc:chgData name="Pocinki, Allegra (ap3xx)" userId="S::ap3xx@virginia.edu::c73fc737-9d1e-4dad-ba56-800ecea05c40" providerId="AD" clId="Web-{3A8CD8B0-CA9C-0A4E-4E6A-83C2A30801CB}" dt="2019-06-27T20:35:44.687" v="51"/>
        <pc:sldMkLst>
          <pc:docMk/>
          <pc:sldMk cId="2633671655" sldId="438"/>
        </pc:sldMkLst>
      </pc:sldChg>
      <pc:sldChg chg="del">
        <pc:chgData name="Pocinki, Allegra (ap3xx)" userId="S::ap3xx@virginia.edu::c73fc737-9d1e-4dad-ba56-800ecea05c40" providerId="AD" clId="Web-{3A8CD8B0-CA9C-0A4E-4E6A-83C2A30801CB}" dt="2019-06-27T20:35:44.687" v="50"/>
        <pc:sldMkLst>
          <pc:docMk/>
          <pc:sldMk cId="1543309737" sldId="439"/>
        </pc:sldMkLst>
      </pc:sldChg>
      <pc:sldChg chg="del">
        <pc:chgData name="Pocinki, Allegra (ap3xx)" userId="S::ap3xx@virginia.edu::c73fc737-9d1e-4dad-ba56-800ecea05c40" providerId="AD" clId="Web-{3A8CD8B0-CA9C-0A4E-4E6A-83C2A30801CB}" dt="2019-06-27T20:35:44.687" v="49"/>
        <pc:sldMkLst>
          <pc:docMk/>
          <pc:sldMk cId="731766198" sldId="440"/>
        </pc:sldMkLst>
      </pc:sldChg>
      <pc:sldChg chg="del">
        <pc:chgData name="Pocinki, Allegra (ap3xx)" userId="S::ap3xx@virginia.edu::c73fc737-9d1e-4dad-ba56-800ecea05c40" providerId="AD" clId="Web-{3A8CD8B0-CA9C-0A4E-4E6A-83C2A30801CB}" dt="2019-06-27T20:35:32.530" v="47"/>
        <pc:sldMkLst>
          <pc:docMk/>
          <pc:sldMk cId="2939570326" sldId="442"/>
        </pc:sldMkLst>
      </pc:sldChg>
      <pc:sldChg chg="del">
        <pc:chgData name="Pocinki, Allegra (ap3xx)" userId="S::ap3xx@virginia.edu::c73fc737-9d1e-4dad-ba56-800ecea05c40" providerId="AD" clId="Web-{3A8CD8B0-CA9C-0A4E-4E6A-83C2A30801CB}" dt="2019-06-27T20:35:32.515" v="46"/>
        <pc:sldMkLst>
          <pc:docMk/>
          <pc:sldMk cId="243940305" sldId="443"/>
        </pc:sldMkLst>
      </pc:sldChg>
      <pc:sldChg chg="del">
        <pc:chgData name="Pocinki, Allegra (ap3xx)" userId="S::ap3xx@virginia.edu::c73fc737-9d1e-4dad-ba56-800ecea05c40" providerId="AD" clId="Web-{3A8CD8B0-CA9C-0A4E-4E6A-83C2A30801CB}" dt="2019-06-27T20:35:32.515" v="45"/>
        <pc:sldMkLst>
          <pc:docMk/>
          <pc:sldMk cId="224627309" sldId="444"/>
        </pc:sldMkLst>
      </pc:sldChg>
      <pc:sldChg chg="del">
        <pc:chgData name="Pocinki, Allegra (ap3xx)" userId="S::ap3xx@virginia.edu::c73fc737-9d1e-4dad-ba56-800ecea05c40" providerId="AD" clId="Web-{3A8CD8B0-CA9C-0A4E-4E6A-83C2A30801CB}" dt="2019-06-27T20:35:32.515" v="44"/>
        <pc:sldMkLst>
          <pc:docMk/>
          <pc:sldMk cId="3090820158" sldId="445"/>
        </pc:sldMkLst>
      </pc:sldChg>
      <pc:sldChg chg="del">
        <pc:chgData name="Pocinki, Allegra (ap3xx)" userId="S::ap3xx@virginia.edu::c73fc737-9d1e-4dad-ba56-800ecea05c40" providerId="AD" clId="Web-{3A8CD8B0-CA9C-0A4E-4E6A-83C2A30801CB}" dt="2019-06-27T20:35:32.515" v="43"/>
        <pc:sldMkLst>
          <pc:docMk/>
          <pc:sldMk cId="2528019453" sldId="446"/>
        </pc:sldMkLst>
      </pc:sldChg>
      <pc:sldChg chg="del">
        <pc:chgData name="Pocinki, Allegra (ap3xx)" userId="S::ap3xx@virginia.edu::c73fc737-9d1e-4dad-ba56-800ecea05c40" providerId="AD" clId="Web-{3A8CD8B0-CA9C-0A4E-4E6A-83C2A30801CB}" dt="2019-06-27T20:35:32.515" v="42"/>
        <pc:sldMkLst>
          <pc:docMk/>
          <pc:sldMk cId="2611330293" sldId="447"/>
        </pc:sldMkLst>
      </pc:sldChg>
      <pc:sldChg chg="del">
        <pc:chgData name="Pocinki, Allegra (ap3xx)" userId="S::ap3xx@virginia.edu::c73fc737-9d1e-4dad-ba56-800ecea05c40" providerId="AD" clId="Web-{3A8CD8B0-CA9C-0A4E-4E6A-83C2A30801CB}" dt="2019-06-27T20:35:32.515" v="41"/>
        <pc:sldMkLst>
          <pc:docMk/>
          <pc:sldMk cId="2832654251" sldId="448"/>
        </pc:sldMkLst>
      </pc:sldChg>
      <pc:sldChg chg="del">
        <pc:chgData name="Pocinki, Allegra (ap3xx)" userId="S::ap3xx@virginia.edu::c73fc737-9d1e-4dad-ba56-800ecea05c40" providerId="AD" clId="Web-{3A8CD8B0-CA9C-0A4E-4E6A-83C2A30801CB}" dt="2019-06-27T20:35:32.515" v="40"/>
        <pc:sldMkLst>
          <pc:docMk/>
          <pc:sldMk cId="2685855107" sldId="449"/>
        </pc:sldMkLst>
      </pc:sldChg>
      <pc:sldChg chg="del">
        <pc:chgData name="Pocinki, Allegra (ap3xx)" userId="S::ap3xx@virginia.edu::c73fc737-9d1e-4dad-ba56-800ecea05c40" providerId="AD" clId="Web-{3A8CD8B0-CA9C-0A4E-4E6A-83C2A30801CB}" dt="2019-06-27T20:35:32.515" v="39"/>
        <pc:sldMkLst>
          <pc:docMk/>
          <pc:sldMk cId="1895040181" sldId="450"/>
        </pc:sldMkLst>
      </pc:sldChg>
      <pc:sldChg chg="del">
        <pc:chgData name="Pocinki, Allegra (ap3xx)" userId="S::ap3xx@virginia.edu::c73fc737-9d1e-4dad-ba56-800ecea05c40" providerId="AD" clId="Web-{3A8CD8B0-CA9C-0A4E-4E6A-83C2A30801CB}" dt="2019-06-27T20:35:32.499" v="38"/>
        <pc:sldMkLst>
          <pc:docMk/>
          <pc:sldMk cId="1746827849" sldId="451"/>
        </pc:sldMkLst>
      </pc:sldChg>
      <pc:sldChg chg="del">
        <pc:chgData name="Pocinki, Allegra (ap3xx)" userId="S::ap3xx@virginia.edu::c73fc737-9d1e-4dad-ba56-800ecea05c40" providerId="AD" clId="Web-{3A8CD8B0-CA9C-0A4E-4E6A-83C2A30801CB}" dt="2019-06-27T20:35:32.499" v="37"/>
        <pc:sldMkLst>
          <pc:docMk/>
          <pc:sldMk cId="1228272505" sldId="452"/>
        </pc:sldMkLst>
      </pc:sldChg>
      <pc:sldChg chg="del">
        <pc:chgData name="Pocinki, Allegra (ap3xx)" userId="S::ap3xx@virginia.edu::c73fc737-9d1e-4dad-ba56-800ecea05c40" providerId="AD" clId="Web-{3A8CD8B0-CA9C-0A4E-4E6A-83C2A30801CB}" dt="2019-06-27T20:35:32.499" v="36"/>
        <pc:sldMkLst>
          <pc:docMk/>
          <pc:sldMk cId="1525440219" sldId="453"/>
        </pc:sldMkLst>
      </pc:sldChg>
      <pc:sldChg chg="del">
        <pc:chgData name="Pocinki, Allegra (ap3xx)" userId="S::ap3xx@virginia.edu::c73fc737-9d1e-4dad-ba56-800ecea05c40" providerId="AD" clId="Web-{3A8CD8B0-CA9C-0A4E-4E6A-83C2A30801CB}" dt="2019-06-27T20:35:32.499" v="35"/>
        <pc:sldMkLst>
          <pc:docMk/>
          <pc:sldMk cId="2787805813" sldId="454"/>
        </pc:sldMkLst>
      </pc:sldChg>
      <pc:sldChg chg="del">
        <pc:chgData name="Pocinki, Allegra (ap3xx)" userId="S::ap3xx@virginia.edu::c73fc737-9d1e-4dad-ba56-800ecea05c40" providerId="AD" clId="Web-{3A8CD8B0-CA9C-0A4E-4E6A-83C2A30801CB}" dt="2019-06-27T20:35:32.499" v="34"/>
        <pc:sldMkLst>
          <pc:docMk/>
          <pc:sldMk cId="3057752443" sldId="455"/>
        </pc:sldMkLst>
      </pc:sldChg>
      <pc:sldChg chg="del">
        <pc:chgData name="Pocinki, Allegra (ap3xx)" userId="S::ap3xx@virginia.edu::c73fc737-9d1e-4dad-ba56-800ecea05c40" providerId="AD" clId="Web-{3A8CD8B0-CA9C-0A4E-4E6A-83C2A30801CB}" dt="2019-06-27T20:35:32.499" v="33"/>
        <pc:sldMkLst>
          <pc:docMk/>
          <pc:sldMk cId="4137222163" sldId="456"/>
        </pc:sldMkLst>
      </pc:sldChg>
      <pc:sldChg chg="del">
        <pc:chgData name="Pocinki, Allegra (ap3xx)" userId="S::ap3xx@virginia.edu::c73fc737-9d1e-4dad-ba56-800ecea05c40" providerId="AD" clId="Web-{3A8CD8B0-CA9C-0A4E-4E6A-83C2A30801CB}" dt="2019-06-27T20:35:32.499" v="32"/>
        <pc:sldMkLst>
          <pc:docMk/>
          <pc:sldMk cId="1233440234" sldId="457"/>
        </pc:sldMkLst>
      </pc:sldChg>
      <pc:sldChg chg="del">
        <pc:chgData name="Pocinki, Allegra (ap3xx)" userId="S::ap3xx@virginia.edu::c73fc737-9d1e-4dad-ba56-800ecea05c40" providerId="AD" clId="Web-{3A8CD8B0-CA9C-0A4E-4E6A-83C2A30801CB}" dt="2019-06-27T20:35:32.484" v="31"/>
        <pc:sldMkLst>
          <pc:docMk/>
          <pc:sldMk cId="2367182584" sldId="458"/>
        </pc:sldMkLst>
      </pc:sldChg>
      <pc:sldChg chg="addSp delSp modSp">
        <pc:chgData name="Pocinki, Allegra (ap3xx)" userId="S::ap3xx@virginia.edu::c73fc737-9d1e-4dad-ba56-800ecea05c40" providerId="AD" clId="Web-{3A8CD8B0-CA9C-0A4E-4E6A-83C2A30801CB}" dt="2019-06-27T20:39:08.456" v="119" actId="20577"/>
        <pc:sldMkLst>
          <pc:docMk/>
          <pc:sldMk cId="484255199" sldId="459"/>
        </pc:sldMkLst>
        <pc:spChg chg="mod">
          <ac:chgData name="Pocinki, Allegra (ap3xx)" userId="S::ap3xx@virginia.edu::c73fc737-9d1e-4dad-ba56-800ecea05c40" providerId="AD" clId="Web-{3A8CD8B0-CA9C-0A4E-4E6A-83C2A30801CB}" dt="2019-06-27T20:39:03.768" v="117" actId="14100"/>
          <ac:spMkLst>
            <pc:docMk/>
            <pc:sldMk cId="484255199" sldId="459"/>
            <ac:spMk id="2" creationId="{867646A7-F4F3-43B2-8005-E2E312850547}"/>
          </ac:spMkLst>
        </pc:spChg>
        <pc:spChg chg="del">
          <ac:chgData name="Pocinki, Allegra (ap3xx)" userId="S::ap3xx@virginia.edu::c73fc737-9d1e-4dad-ba56-800ecea05c40" providerId="AD" clId="Web-{3A8CD8B0-CA9C-0A4E-4E6A-83C2A30801CB}" dt="2019-06-27T20:34:55.217" v="29"/>
          <ac:spMkLst>
            <pc:docMk/>
            <pc:sldMk cId="484255199" sldId="459"/>
            <ac:spMk id="3" creationId="{53F16AA7-CC35-4DF4-8969-74CC267B5173}"/>
          </ac:spMkLst>
        </pc:spChg>
        <pc:spChg chg="add del">
          <ac:chgData name="Pocinki, Allegra (ap3xx)" userId="S::ap3xx@virginia.edu::c73fc737-9d1e-4dad-ba56-800ecea05c40" providerId="AD" clId="Web-{3A8CD8B0-CA9C-0A4E-4E6A-83C2A30801CB}" dt="2019-06-27T20:34:08.779" v="22"/>
          <ac:spMkLst>
            <pc:docMk/>
            <pc:sldMk cId="484255199" sldId="459"/>
            <ac:spMk id="5" creationId="{067A7AB4-A1CE-4401-85FB-245DEEED00A7}"/>
          </ac:spMkLst>
        </pc:spChg>
        <pc:spChg chg="mod">
          <ac:chgData name="Pocinki, Allegra (ap3xx)" userId="S::ap3xx@virginia.edu::c73fc737-9d1e-4dad-ba56-800ecea05c40" providerId="AD" clId="Web-{3A8CD8B0-CA9C-0A4E-4E6A-83C2A30801CB}" dt="2019-06-27T20:38:35.299" v="109" actId="1076"/>
          <ac:spMkLst>
            <pc:docMk/>
            <pc:sldMk cId="484255199" sldId="459"/>
            <ac:spMk id="6" creationId="{2D7DDD14-38AF-455C-B5FC-A9563F604A66}"/>
          </ac:spMkLst>
        </pc:spChg>
        <pc:spChg chg="add del mod">
          <ac:chgData name="Pocinki, Allegra (ap3xx)" userId="S::ap3xx@virginia.edu::c73fc737-9d1e-4dad-ba56-800ecea05c40" providerId="AD" clId="Web-{3A8CD8B0-CA9C-0A4E-4E6A-83C2A30801CB}" dt="2019-06-27T20:34:32.264" v="23"/>
          <ac:spMkLst>
            <pc:docMk/>
            <pc:sldMk cId="484255199" sldId="459"/>
            <ac:spMk id="8" creationId="{DEBDFCF0-13C5-48AF-B935-E8802F4E9671}"/>
          </ac:spMkLst>
        </pc:spChg>
        <pc:spChg chg="add mod">
          <ac:chgData name="Pocinki, Allegra (ap3xx)" userId="S::ap3xx@virginia.edu::c73fc737-9d1e-4dad-ba56-800ecea05c40" providerId="AD" clId="Web-{3A8CD8B0-CA9C-0A4E-4E6A-83C2A30801CB}" dt="2019-06-27T20:39:08.456" v="119" actId="20577"/>
          <ac:spMkLst>
            <pc:docMk/>
            <pc:sldMk cId="484255199" sldId="459"/>
            <ac:spMk id="10" creationId="{A5A18FBB-6BDD-4F81-A395-4CB2A933D2C6}"/>
          </ac:spMkLst>
        </pc:spChg>
      </pc:sldChg>
      <pc:sldChg chg="delCm">
        <pc:chgData name="Pocinki, Allegra (ap3xx)" userId="S::ap3xx@virginia.edu::c73fc737-9d1e-4dad-ba56-800ecea05c40" providerId="AD" clId="Web-{3A8CD8B0-CA9C-0A4E-4E6A-83C2A30801CB}" dt="2019-06-27T20:39:18.175" v="120"/>
        <pc:sldMkLst>
          <pc:docMk/>
          <pc:sldMk cId="1958547391" sldId="460"/>
        </pc:sldMkLst>
      </pc:sldChg>
      <pc:sldChg chg="modSp">
        <pc:chgData name="Pocinki, Allegra (ap3xx)" userId="S::ap3xx@virginia.edu::c73fc737-9d1e-4dad-ba56-800ecea05c40" providerId="AD" clId="Web-{3A8CD8B0-CA9C-0A4E-4E6A-83C2A30801CB}" dt="2019-06-27T20:39:42.191" v="123" actId="1076"/>
        <pc:sldMkLst>
          <pc:docMk/>
          <pc:sldMk cId="1470037243" sldId="464"/>
        </pc:sldMkLst>
        <pc:spChg chg="mod">
          <ac:chgData name="Pocinki, Allegra (ap3xx)" userId="S::ap3xx@virginia.edu::c73fc737-9d1e-4dad-ba56-800ecea05c40" providerId="AD" clId="Web-{3A8CD8B0-CA9C-0A4E-4E6A-83C2A30801CB}" dt="2019-06-27T20:39:33.550" v="121" actId="1076"/>
          <ac:spMkLst>
            <pc:docMk/>
            <pc:sldMk cId="1470037243" sldId="464"/>
            <ac:spMk id="2" creationId="{5CDE42EB-1539-4332-8954-CDD094C771F1}"/>
          </ac:spMkLst>
        </pc:spChg>
        <pc:spChg chg="mod">
          <ac:chgData name="Pocinki, Allegra (ap3xx)" userId="S::ap3xx@virginia.edu::c73fc737-9d1e-4dad-ba56-800ecea05c40" providerId="AD" clId="Web-{3A8CD8B0-CA9C-0A4E-4E6A-83C2A30801CB}" dt="2019-06-27T20:39:42.191" v="123" actId="1076"/>
          <ac:spMkLst>
            <pc:docMk/>
            <pc:sldMk cId="1470037243" sldId="464"/>
            <ac:spMk id="13" creationId="{EF018540-BE17-4001-BA69-416665D8B81E}"/>
          </ac:spMkLst>
        </pc:spChg>
        <pc:picChg chg="mod">
          <ac:chgData name="Pocinki, Allegra (ap3xx)" userId="S::ap3xx@virginia.edu::c73fc737-9d1e-4dad-ba56-800ecea05c40" providerId="AD" clId="Web-{3A8CD8B0-CA9C-0A4E-4E6A-83C2A30801CB}" dt="2019-06-27T20:39:36.690" v="122" actId="1076"/>
          <ac:picMkLst>
            <pc:docMk/>
            <pc:sldMk cId="1470037243" sldId="464"/>
            <ac:picMk id="6" creationId="{8B020A62-4233-49B8-A6B4-03F6C12A81A0}"/>
          </ac:picMkLst>
        </pc:picChg>
      </pc:sldChg>
      <pc:sldChg chg="modSp">
        <pc:chgData name="Pocinki, Allegra (ap3xx)" userId="S::ap3xx@virginia.edu::c73fc737-9d1e-4dad-ba56-800ecea05c40" providerId="AD" clId="Web-{3A8CD8B0-CA9C-0A4E-4E6A-83C2A30801CB}" dt="2019-06-27T20:39:56.831" v="126" actId="20577"/>
        <pc:sldMkLst>
          <pc:docMk/>
          <pc:sldMk cId="2347533150" sldId="465"/>
        </pc:sldMkLst>
        <pc:spChg chg="mod">
          <ac:chgData name="Pocinki, Allegra (ap3xx)" userId="S::ap3xx@virginia.edu::c73fc737-9d1e-4dad-ba56-800ecea05c40" providerId="AD" clId="Web-{3A8CD8B0-CA9C-0A4E-4E6A-83C2A30801CB}" dt="2019-06-27T20:39:56.831" v="126" actId="20577"/>
          <ac:spMkLst>
            <pc:docMk/>
            <pc:sldMk cId="2347533150" sldId="465"/>
            <ac:spMk id="4" creationId="{30DCF88F-19EE-48CF-8941-4846B46FDEB5}"/>
          </ac:spMkLst>
        </pc:spChg>
      </pc:sldChg>
      <pc:sldChg chg="modSp">
        <pc:chgData name="Pocinki, Allegra (ap3xx)" userId="S::ap3xx@virginia.edu::c73fc737-9d1e-4dad-ba56-800ecea05c40" providerId="AD" clId="Web-{3A8CD8B0-CA9C-0A4E-4E6A-83C2A30801CB}" dt="2019-06-27T20:40:20.582" v="127" actId="1076"/>
        <pc:sldMkLst>
          <pc:docMk/>
          <pc:sldMk cId="3973546007" sldId="469"/>
        </pc:sldMkLst>
        <pc:graphicFrameChg chg="mod">
          <ac:chgData name="Pocinki, Allegra (ap3xx)" userId="S::ap3xx@virginia.edu::c73fc737-9d1e-4dad-ba56-800ecea05c40" providerId="AD" clId="Web-{3A8CD8B0-CA9C-0A4E-4E6A-83C2A30801CB}" dt="2019-06-27T20:40:20.582" v="127" actId="1076"/>
          <ac:graphicFrameMkLst>
            <pc:docMk/>
            <pc:sldMk cId="3973546007" sldId="469"/>
            <ac:graphicFrameMk id="5" creationId="{C00A5B6D-E908-4132-8293-7D8E646AF5A6}"/>
          </ac:graphicFrameMkLst>
        </pc:graphicFrameChg>
      </pc:sldChg>
      <pc:sldChg chg="modSp">
        <pc:chgData name="Pocinki, Allegra (ap3xx)" userId="S::ap3xx@virginia.edu::c73fc737-9d1e-4dad-ba56-800ecea05c40" providerId="AD" clId="Web-{3A8CD8B0-CA9C-0A4E-4E6A-83C2A30801CB}" dt="2019-06-27T20:40:26.457" v="128" actId="1076"/>
        <pc:sldMkLst>
          <pc:docMk/>
          <pc:sldMk cId="1422867183" sldId="470"/>
        </pc:sldMkLst>
        <pc:graphicFrameChg chg="mod">
          <ac:chgData name="Pocinki, Allegra (ap3xx)" userId="S::ap3xx@virginia.edu::c73fc737-9d1e-4dad-ba56-800ecea05c40" providerId="AD" clId="Web-{3A8CD8B0-CA9C-0A4E-4E6A-83C2A30801CB}" dt="2019-06-27T20:40:26.457" v="128" actId="1076"/>
          <ac:graphicFrameMkLst>
            <pc:docMk/>
            <pc:sldMk cId="1422867183" sldId="470"/>
            <ac:graphicFrameMk id="5" creationId="{C00A5B6D-E908-4132-8293-7D8E646AF5A6}"/>
          </ac:graphicFrameMkLst>
        </pc:graphicFrameChg>
      </pc:sldChg>
    </pc:docChg>
  </pc:docChgLst>
  <pc:docChgLst>
    <pc:chgData name="Savchyn, Kateryna (ks6pn)" userId="S::ks6pn@virginia.edu::f2b13eca-cc72-43ed-8a7d-4002d429b3ab" providerId="AD" clId="Web-{1CD5B8F8-E19E-48EC-5637-14BF3C3AFD1D}"/>
    <pc:docChg chg="addSld delSld modSld">
      <pc:chgData name="Savchyn, Kateryna (ks6pn)" userId="S::ks6pn@virginia.edu::f2b13eca-cc72-43ed-8a7d-4002d429b3ab" providerId="AD" clId="Web-{1CD5B8F8-E19E-48EC-5637-14BF3C3AFD1D}" dt="2019-06-27T16:04:18.661" v="17" actId="20577"/>
      <pc:docMkLst>
        <pc:docMk/>
      </pc:docMkLst>
      <pc:sldChg chg="modSp">
        <pc:chgData name="Savchyn, Kateryna (ks6pn)" userId="S::ks6pn@virginia.edu::f2b13eca-cc72-43ed-8a7d-4002d429b3ab" providerId="AD" clId="Web-{1CD5B8F8-E19E-48EC-5637-14BF3C3AFD1D}" dt="2019-06-27T16:04:17.864" v="15" actId="20577"/>
        <pc:sldMkLst>
          <pc:docMk/>
          <pc:sldMk cId="3284558731" sldId="342"/>
        </pc:sldMkLst>
        <pc:spChg chg="mod">
          <ac:chgData name="Savchyn, Kateryna (ks6pn)" userId="S::ks6pn@virginia.edu::f2b13eca-cc72-43ed-8a7d-4002d429b3ab" providerId="AD" clId="Web-{1CD5B8F8-E19E-48EC-5637-14BF3C3AFD1D}" dt="2019-06-27T16:04:17.864" v="15" actId="20577"/>
          <ac:spMkLst>
            <pc:docMk/>
            <pc:sldMk cId="3284558731" sldId="342"/>
            <ac:spMk id="6" creationId="{32067558-99F6-482E-BC1F-725D2B24F858}"/>
          </ac:spMkLst>
        </pc:spChg>
      </pc:sldChg>
      <pc:sldChg chg="add del replId">
        <pc:chgData name="Savchyn, Kateryna (ks6pn)" userId="S::ks6pn@virginia.edu::f2b13eca-cc72-43ed-8a7d-4002d429b3ab" providerId="AD" clId="Web-{1CD5B8F8-E19E-48EC-5637-14BF3C3AFD1D}" dt="2019-06-27T13:22:07.742" v="1"/>
        <pc:sldMkLst>
          <pc:docMk/>
          <pc:sldMk cId="2083910570" sldId="368"/>
        </pc:sldMkLst>
      </pc:sldChg>
    </pc:docChg>
  </pc:docChgLst>
  <pc:docChgLst>
    <pc:chgData name="Tobin, Eliza Nicole (ent4pn)" userId="S::ent4pn@virginia.edu::c6f0735e-188b-4a35-9a6a-2de662ec8b5c" providerId="AD" clId="Web-{24E9664C-5D0A-2F7E-5FC0-9A8527EFA3E1}"/>
    <pc:docChg chg="modSld">
      <pc:chgData name="Tobin, Eliza Nicole (ent4pn)" userId="S::ent4pn@virginia.edu::c6f0735e-188b-4a35-9a6a-2de662ec8b5c" providerId="AD" clId="Web-{24E9664C-5D0A-2F7E-5FC0-9A8527EFA3E1}" dt="2019-06-28T00:46:04.683" v="27" actId="20577"/>
      <pc:docMkLst>
        <pc:docMk/>
      </pc:docMkLst>
      <pc:sldChg chg="modSp">
        <pc:chgData name="Tobin, Eliza Nicole (ent4pn)" userId="S::ent4pn@virginia.edu::c6f0735e-188b-4a35-9a6a-2de662ec8b5c" providerId="AD" clId="Web-{24E9664C-5D0A-2F7E-5FC0-9A8527EFA3E1}" dt="2019-06-28T00:46:04.683" v="27" actId="20577"/>
        <pc:sldMkLst>
          <pc:docMk/>
          <pc:sldMk cId="1942310163" sldId="395"/>
        </pc:sldMkLst>
        <pc:spChg chg="mod">
          <ac:chgData name="Tobin, Eliza Nicole (ent4pn)" userId="S::ent4pn@virginia.edu::c6f0735e-188b-4a35-9a6a-2de662ec8b5c" providerId="AD" clId="Web-{24E9664C-5D0A-2F7E-5FC0-9A8527EFA3E1}" dt="2019-06-28T00:46:04.683" v="27" actId="20577"/>
          <ac:spMkLst>
            <pc:docMk/>
            <pc:sldMk cId="1942310163" sldId="395"/>
            <ac:spMk id="3" creationId="{00000000-0000-0000-0000-000000000000}"/>
          </ac:spMkLst>
        </pc:spChg>
      </pc:sldChg>
    </pc:docChg>
  </pc:docChgLst>
  <pc:docChgLst>
    <pc:chgData name="Halewicz, Victoria (vh5dg)" userId="S::vh5dg@virginia.edu::2ae6ed1a-7c53-4362-8178-cf5229d9c960" providerId="AD" clId="Web-{34938CCD-0DEA-4654-6C59-B1F6105ABA6E}"/>
    <pc:docChg chg="modSld">
      <pc:chgData name="Halewicz, Victoria (vh5dg)" userId="S::vh5dg@virginia.edu::2ae6ed1a-7c53-4362-8178-cf5229d9c960" providerId="AD" clId="Web-{34938CCD-0DEA-4654-6C59-B1F6105ABA6E}" dt="2019-06-26T17:10:45.222" v="3" actId="1076"/>
      <pc:docMkLst>
        <pc:docMk/>
      </pc:docMkLst>
      <pc:sldChg chg="modSp">
        <pc:chgData name="Halewicz, Victoria (vh5dg)" userId="S::vh5dg@virginia.edu::2ae6ed1a-7c53-4362-8178-cf5229d9c960" providerId="AD" clId="Web-{34938CCD-0DEA-4654-6C59-B1F6105ABA6E}" dt="2019-06-26T17:10:45.222" v="3" actId="1076"/>
        <pc:sldMkLst>
          <pc:docMk/>
          <pc:sldMk cId="3284558731" sldId="342"/>
        </pc:sldMkLst>
        <pc:spChg chg="mod">
          <ac:chgData name="Halewicz, Victoria (vh5dg)" userId="S::vh5dg@virginia.edu::2ae6ed1a-7c53-4362-8178-cf5229d9c960" providerId="AD" clId="Web-{34938CCD-0DEA-4654-6C59-B1F6105ABA6E}" dt="2019-06-26T17:10:27.659" v="0" actId="1076"/>
          <ac:spMkLst>
            <pc:docMk/>
            <pc:sldMk cId="3284558731" sldId="342"/>
            <ac:spMk id="7" creationId="{E91B10FD-2079-4BA3-AE27-6BD4AE198F2E}"/>
          </ac:spMkLst>
        </pc:spChg>
        <pc:spChg chg="mod">
          <ac:chgData name="Halewicz, Victoria (vh5dg)" userId="S::vh5dg@virginia.edu::2ae6ed1a-7c53-4362-8178-cf5229d9c960" providerId="AD" clId="Web-{34938CCD-0DEA-4654-6C59-B1F6105ABA6E}" dt="2019-06-26T17:10:39.660" v="2" actId="1076"/>
          <ac:spMkLst>
            <pc:docMk/>
            <pc:sldMk cId="3284558731" sldId="342"/>
            <ac:spMk id="9" creationId="{2FEA07DA-0F05-4E0D-A3AF-CF51B9629181}"/>
          </ac:spMkLst>
        </pc:spChg>
        <pc:spChg chg="mod">
          <ac:chgData name="Halewicz, Victoria (vh5dg)" userId="S::vh5dg@virginia.edu::2ae6ed1a-7c53-4362-8178-cf5229d9c960" providerId="AD" clId="Web-{34938CCD-0DEA-4654-6C59-B1F6105ABA6E}" dt="2019-06-26T17:10:35.925" v="1" actId="1076"/>
          <ac:spMkLst>
            <pc:docMk/>
            <pc:sldMk cId="3284558731" sldId="342"/>
            <ac:spMk id="11" creationId="{4C0925B9-552B-410C-A614-552925B647BC}"/>
          </ac:spMkLst>
        </pc:spChg>
        <pc:spChg chg="mod">
          <ac:chgData name="Halewicz, Victoria (vh5dg)" userId="S::vh5dg@virginia.edu::2ae6ed1a-7c53-4362-8178-cf5229d9c960" providerId="AD" clId="Web-{34938CCD-0DEA-4654-6C59-B1F6105ABA6E}" dt="2019-06-26T17:10:45.222" v="3" actId="1076"/>
          <ac:spMkLst>
            <pc:docMk/>
            <pc:sldMk cId="3284558731" sldId="342"/>
            <ac:spMk id="12" creationId="{C329DCD6-3B83-4C50-A542-BF6F186865B1}"/>
          </ac:spMkLst>
        </pc:spChg>
      </pc:sldChg>
    </pc:docChg>
  </pc:docChgLst>
  <pc:docChgLst>
    <pc:chgData name="Pocinki, Allegra (ap3xx)" userId="S::ap3xx@virginia.edu::c73fc737-9d1e-4dad-ba56-800ecea05c40" providerId="AD" clId="Web-{E42381C8-EC09-86D0-59F5-290C151576C2}"/>
    <pc:docChg chg="modSld">
      <pc:chgData name="Pocinki, Allegra (ap3xx)" userId="S::ap3xx@virginia.edu::c73fc737-9d1e-4dad-ba56-800ecea05c40" providerId="AD" clId="Web-{E42381C8-EC09-86D0-59F5-290C151576C2}" dt="2019-06-24T19:11:48.465" v="15"/>
      <pc:docMkLst>
        <pc:docMk/>
      </pc:docMkLst>
      <pc:sldChg chg="modSp">
        <pc:chgData name="Pocinki, Allegra (ap3xx)" userId="S::ap3xx@virginia.edu::c73fc737-9d1e-4dad-ba56-800ecea05c40" providerId="AD" clId="Web-{E42381C8-EC09-86D0-59F5-290C151576C2}" dt="2019-06-24T19:11:48.465" v="15"/>
        <pc:sldMkLst>
          <pc:docMk/>
          <pc:sldMk cId="1122256038" sldId="263"/>
        </pc:sldMkLst>
        <pc:graphicFrameChg chg="mod modGraphic">
          <ac:chgData name="Pocinki, Allegra (ap3xx)" userId="S::ap3xx@virginia.edu::c73fc737-9d1e-4dad-ba56-800ecea05c40" providerId="AD" clId="Web-{E42381C8-EC09-86D0-59F5-290C151576C2}" dt="2019-06-24T19:11:48.465" v="15"/>
          <ac:graphicFrameMkLst>
            <pc:docMk/>
            <pc:sldMk cId="1122256038" sldId="263"/>
            <ac:graphicFrameMk id="3" creationId="{B31F24B0-C1C9-4E50-9BB9-488249A7DD10}"/>
          </ac:graphicFrameMkLst>
        </pc:graphicFrameChg>
      </pc:sldChg>
    </pc:docChg>
  </pc:docChgLst>
  <pc:docChgLst>
    <pc:chgData name="McDonald, Sarah (sm9dv)" userId="S::sm9dv@virginia.edu::9e8bfd15-d485-472e-bdd9-a28a60bbc615" providerId="AD" clId="Web-{A421F0B3-206F-E4F1-911B-F710B4A896ED}"/>
    <pc:docChg chg="delSld modSld">
      <pc:chgData name="McDonald, Sarah (sm9dv)" userId="S::sm9dv@virginia.edu::9e8bfd15-d485-472e-bdd9-a28a60bbc615" providerId="AD" clId="Web-{A421F0B3-206F-E4F1-911B-F710B4A896ED}" dt="2019-06-27T19:36:44.415" v="4" actId="1076"/>
      <pc:docMkLst>
        <pc:docMk/>
      </pc:docMkLst>
      <pc:sldChg chg="modSp">
        <pc:chgData name="McDonald, Sarah (sm9dv)" userId="S::sm9dv@virginia.edu::9e8bfd15-d485-472e-bdd9-a28a60bbc615" providerId="AD" clId="Web-{A421F0B3-206F-E4F1-911B-F710B4A896ED}" dt="2019-06-27T19:36:44.415" v="4" actId="1076"/>
        <pc:sldMkLst>
          <pc:docMk/>
          <pc:sldMk cId="2143438209" sldId="352"/>
        </pc:sldMkLst>
        <pc:spChg chg="mod">
          <ac:chgData name="McDonald, Sarah (sm9dv)" userId="S::sm9dv@virginia.edu::9e8bfd15-d485-472e-bdd9-a28a60bbc615" providerId="AD" clId="Web-{A421F0B3-206F-E4F1-911B-F710B4A896ED}" dt="2019-06-27T19:36:44.415" v="4" actId="1076"/>
          <ac:spMkLst>
            <pc:docMk/>
            <pc:sldMk cId="2143438209" sldId="352"/>
            <ac:spMk id="4" creationId="{00000000-0000-0000-0000-000000000000}"/>
          </ac:spMkLst>
        </pc:spChg>
        <pc:spChg chg="mod">
          <ac:chgData name="McDonald, Sarah (sm9dv)" userId="S::sm9dv@virginia.edu::9e8bfd15-d485-472e-bdd9-a28a60bbc615" providerId="AD" clId="Web-{A421F0B3-206F-E4F1-911B-F710B4A896ED}" dt="2019-06-27T19:36:19.851" v="2" actId="1076"/>
          <ac:spMkLst>
            <pc:docMk/>
            <pc:sldMk cId="2143438209" sldId="352"/>
            <ac:spMk id="7" creationId="{5ED65EBC-41D2-4CDE-81BF-2F52E67874A2}"/>
          </ac:spMkLst>
        </pc:spChg>
      </pc:sldChg>
      <pc:sldChg chg="del">
        <pc:chgData name="McDonald, Sarah (sm9dv)" userId="S::sm9dv@virginia.edu::9e8bfd15-d485-472e-bdd9-a28a60bbc615" providerId="AD" clId="Web-{A421F0B3-206F-E4F1-911B-F710B4A896ED}" dt="2019-06-27T19:25:47.286" v="0"/>
        <pc:sldMkLst>
          <pc:docMk/>
          <pc:sldMk cId="3240640153" sldId="366"/>
        </pc:sldMkLst>
      </pc:sldChg>
    </pc:docChg>
  </pc:docChgLst>
  <pc:docChgLst>
    <pc:chgData name="Savchyn, Kateryna (ks6pn)" userId="S::ks6pn@virginia.edu::f2b13eca-cc72-43ed-8a7d-4002d429b3ab" providerId="AD" clId="Web-{A2C0FC23-BFB7-9500-B528-28DFF4258EA2}"/>
    <pc:docChg chg="modSld">
      <pc:chgData name="Savchyn, Kateryna (ks6pn)" userId="S::ks6pn@virginia.edu::f2b13eca-cc72-43ed-8a7d-4002d429b3ab" providerId="AD" clId="Web-{A2C0FC23-BFB7-9500-B528-28DFF4258EA2}" dt="2019-06-27T19:34:08.275" v="60" actId="1076"/>
      <pc:docMkLst>
        <pc:docMk/>
      </pc:docMkLst>
      <pc:sldChg chg="addSp delSp modSp">
        <pc:chgData name="Savchyn, Kateryna (ks6pn)" userId="S::ks6pn@virginia.edu::f2b13eca-cc72-43ed-8a7d-4002d429b3ab" providerId="AD" clId="Web-{A2C0FC23-BFB7-9500-B528-28DFF4258EA2}" dt="2019-06-27T19:31:11.941" v="39" actId="20577"/>
        <pc:sldMkLst>
          <pc:docMk/>
          <pc:sldMk cId="3284558731" sldId="342"/>
        </pc:sldMkLst>
        <pc:spChg chg="mod">
          <ac:chgData name="Savchyn, Kateryna (ks6pn)" userId="S::ks6pn@virginia.edu::f2b13eca-cc72-43ed-8a7d-4002d429b3ab" providerId="AD" clId="Web-{A2C0FC23-BFB7-9500-B528-28DFF4258EA2}" dt="2019-06-27T19:31:11.941" v="39" actId="20577"/>
          <ac:spMkLst>
            <pc:docMk/>
            <pc:sldMk cId="3284558731" sldId="342"/>
            <ac:spMk id="7" creationId="{E91B10FD-2079-4BA3-AE27-6BD4AE198F2E}"/>
          </ac:spMkLst>
        </pc:spChg>
        <pc:spChg chg="mod">
          <ac:chgData name="Savchyn, Kateryna (ks6pn)" userId="S::ks6pn@virginia.edu::f2b13eca-cc72-43ed-8a7d-4002d429b3ab" providerId="AD" clId="Web-{A2C0FC23-BFB7-9500-B528-28DFF4258EA2}" dt="2019-06-27T19:30:26.330" v="29" actId="20577"/>
          <ac:spMkLst>
            <pc:docMk/>
            <pc:sldMk cId="3284558731" sldId="342"/>
            <ac:spMk id="9" creationId="{2FEA07DA-0F05-4E0D-A3AF-CF51B9629181}"/>
          </ac:spMkLst>
        </pc:spChg>
        <pc:spChg chg="del mod">
          <ac:chgData name="Savchyn, Kateryna (ks6pn)" userId="S::ks6pn@virginia.edu::f2b13eca-cc72-43ed-8a7d-4002d429b3ab" providerId="AD" clId="Web-{A2C0FC23-BFB7-9500-B528-28DFF4258EA2}" dt="2019-06-27T19:30:43.691" v="33"/>
          <ac:spMkLst>
            <pc:docMk/>
            <pc:sldMk cId="3284558731" sldId="342"/>
            <ac:spMk id="11" creationId="{4C0925B9-552B-410C-A614-552925B647BC}"/>
          </ac:spMkLst>
        </pc:spChg>
        <pc:spChg chg="mod">
          <ac:chgData name="Savchyn, Kateryna (ks6pn)" userId="S::ks6pn@virginia.edu::f2b13eca-cc72-43ed-8a7d-4002d429b3ab" providerId="AD" clId="Web-{A2C0FC23-BFB7-9500-B528-28DFF4258EA2}" dt="2019-06-27T19:31:07.206" v="36" actId="20577"/>
          <ac:spMkLst>
            <pc:docMk/>
            <pc:sldMk cId="3284558731" sldId="342"/>
            <ac:spMk id="12" creationId="{C329DCD6-3B83-4C50-A542-BF6F186865B1}"/>
          </ac:spMkLst>
        </pc:spChg>
        <pc:picChg chg="add mod">
          <ac:chgData name="Savchyn, Kateryna (ks6pn)" userId="S::ks6pn@virginia.edu::f2b13eca-cc72-43ed-8a7d-4002d429b3ab" providerId="AD" clId="Web-{A2C0FC23-BFB7-9500-B528-28DFF4258EA2}" dt="2019-06-27T19:29:53.454" v="24" actId="1076"/>
          <ac:picMkLst>
            <pc:docMk/>
            <pc:sldMk cId="3284558731" sldId="342"/>
            <ac:picMk id="3" creationId="{78CB9AA5-2541-4F80-8BAD-02D99B4CD024}"/>
          </ac:picMkLst>
        </pc:picChg>
        <pc:picChg chg="del">
          <ac:chgData name="Savchyn, Kateryna (ks6pn)" userId="S::ks6pn@virginia.edu::f2b13eca-cc72-43ed-8a7d-4002d429b3ab" providerId="AD" clId="Web-{A2C0FC23-BFB7-9500-B528-28DFF4258EA2}" dt="2019-06-27T19:29:07.749" v="18"/>
          <ac:picMkLst>
            <pc:docMk/>
            <pc:sldMk cId="3284558731" sldId="342"/>
            <ac:picMk id="4" creationId="{71CDB6F1-30C5-4F5E-A74C-328B9A70FB19}"/>
          </ac:picMkLst>
        </pc:picChg>
      </pc:sldChg>
      <pc:sldChg chg="addSp modSp">
        <pc:chgData name="Savchyn, Kateryna (ks6pn)" userId="S::ks6pn@virginia.edu::f2b13eca-cc72-43ed-8a7d-4002d429b3ab" providerId="AD" clId="Web-{A2C0FC23-BFB7-9500-B528-28DFF4258EA2}" dt="2019-06-27T19:34:08.275" v="60" actId="1076"/>
        <pc:sldMkLst>
          <pc:docMk/>
          <pc:sldMk cId="513822569" sldId="371"/>
        </pc:sldMkLst>
        <pc:picChg chg="mod">
          <ac:chgData name="Savchyn, Kateryna (ks6pn)" userId="S::ks6pn@virginia.edu::f2b13eca-cc72-43ed-8a7d-4002d429b3ab" providerId="AD" clId="Web-{A2C0FC23-BFB7-9500-B528-28DFF4258EA2}" dt="2019-06-27T19:34:08.275" v="60" actId="1076"/>
          <ac:picMkLst>
            <pc:docMk/>
            <pc:sldMk cId="513822569" sldId="371"/>
            <ac:picMk id="10" creationId="{6D8AE820-A6BC-443E-A1A9-71C1547682B6}"/>
          </ac:picMkLst>
        </pc:picChg>
        <pc:cxnChg chg="add mod ord">
          <ac:chgData name="Savchyn, Kateryna (ks6pn)" userId="S::ks6pn@virginia.edu::f2b13eca-cc72-43ed-8a7d-4002d429b3ab" providerId="AD" clId="Web-{A2C0FC23-BFB7-9500-B528-28DFF4258EA2}" dt="2019-06-27T19:32:41.709" v="50"/>
          <ac:cxnSpMkLst>
            <pc:docMk/>
            <pc:sldMk cId="513822569" sldId="371"/>
            <ac:cxnSpMk id="3" creationId="{3E3029EA-3FF9-4806-B9A5-EF0180261655}"/>
          </ac:cxnSpMkLst>
        </pc:cxnChg>
      </pc:sldChg>
      <pc:sldChg chg="addSp delSp modSp">
        <pc:chgData name="Savchyn, Kateryna (ks6pn)" userId="S::ks6pn@virginia.edu::f2b13eca-cc72-43ed-8a7d-4002d429b3ab" providerId="AD" clId="Web-{A2C0FC23-BFB7-9500-B528-28DFF4258EA2}" dt="2019-06-27T19:33:47.805" v="56" actId="1076"/>
        <pc:sldMkLst>
          <pc:docMk/>
          <pc:sldMk cId="2056366371" sldId="372"/>
        </pc:sldMkLst>
        <pc:spChg chg="mod">
          <ac:chgData name="Savchyn, Kateryna (ks6pn)" userId="S::ks6pn@virginia.edu::f2b13eca-cc72-43ed-8a7d-4002d429b3ab" providerId="AD" clId="Web-{A2C0FC23-BFB7-9500-B528-28DFF4258EA2}" dt="2019-06-27T19:29:05.062" v="15" actId="20577"/>
          <ac:spMkLst>
            <pc:docMk/>
            <pc:sldMk cId="2056366371" sldId="372"/>
            <ac:spMk id="8" creationId="{6B740E62-582B-4BDB-BCB5-03DEDA5C8597}"/>
          </ac:spMkLst>
        </pc:spChg>
        <pc:picChg chg="del">
          <ac:chgData name="Savchyn, Kateryna (ks6pn)" userId="S::ks6pn@virginia.edu::f2b13eca-cc72-43ed-8a7d-4002d429b3ab" providerId="AD" clId="Web-{A2C0FC23-BFB7-9500-B528-28DFF4258EA2}" dt="2019-06-27T19:28:49.577" v="0"/>
          <ac:picMkLst>
            <pc:docMk/>
            <pc:sldMk cId="2056366371" sldId="372"/>
            <ac:picMk id="3" creationId="{78D830C1-3C99-468C-90A9-0D7644A7F6F6}"/>
          </ac:picMkLst>
        </pc:picChg>
        <pc:picChg chg="add mod">
          <ac:chgData name="Savchyn, Kateryna (ks6pn)" userId="S::ks6pn@virginia.edu::f2b13eca-cc72-43ed-8a7d-4002d429b3ab" providerId="AD" clId="Web-{A2C0FC23-BFB7-9500-B528-28DFF4258EA2}" dt="2019-06-27T19:33:47.805" v="56" actId="1076"/>
          <ac:picMkLst>
            <pc:docMk/>
            <pc:sldMk cId="2056366371" sldId="372"/>
            <ac:picMk id="4" creationId="{E79EC858-9882-493E-A6AA-4F9C3E89822F}"/>
          </ac:picMkLst>
        </pc:picChg>
        <pc:cxnChg chg="add del mod">
          <ac:chgData name="Savchyn, Kateryna (ks6pn)" userId="S::ks6pn@virginia.edu::f2b13eca-cc72-43ed-8a7d-4002d429b3ab" providerId="AD" clId="Web-{A2C0FC23-BFB7-9500-B528-28DFF4258EA2}" dt="2019-06-27T19:31:47.426" v="42"/>
          <ac:cxnSpMkLst>
            <pc:docMk/>
            <pc:sldMk cId="2056366371" sldId="372"/>
            <ac:cxnSpMk id="9" creationId="{5D181E26-9350-47A4-809D-D352CC040ECC}"/>
          </ac:cxnSpMkLst>
        </pc:cxnChg>
        <pc:cxnChg chg="add mod">
          <ac:chgData name="Savchyn, Kateryna (ks6pn)" userId="S::ks6pn@virginia.edu::f2b13eca-cc72-43ed-8a7d-4002d429b3ab" providerId="AD" clId="Web-{A2C0FC23-BFB7-9500-B528-28DFF4258EA2}" dt="2019-06-27T19:32:05.646" v="45" actId="14100"/>
          <ac:cxnSpMkLst>
            <pc:docMk/>
            <pc:sldMk cId="2056366371" sldId="372"/>
            <ac:cxnSpMk id="10" creationId="{46A45755-B536-445F-9607-58AF50FA2654}"/>
          </ac:cxnSpMkLst>
        </pc:cxnChg>
      </pc:sldChg>
      <pc:sldChg chg="addSp delSp modSp">
        <pc:chgData name="Savchyn, Kateryna (ks6pn)" userId="S::ks6pn@virginia.edu::f2b13eca-cc72-43ed-8a7d-4002d429b3ab" providerId="AD" clId="Web-{A2C0FC23-BFB7-9500-B528-28DFF4258EA2}" dt="2019-06-27T19:34:02.259" v="59" actId="1076"/>
        <pc:sldMkLst>
          <pc:docMk/>
          <pc:sldMk cId="1517677283" sldId="374"/>
        </pc:sldMkLst>
        <pc:picChg chg="del mod">
          <ac:chgData name="Savchyn, Kateryna (ks6pn)" userId="S::ks6pn@virginia.edu::f2b13eca-cc72-43ed-8a7d-4002d429b3ab" providerId="AD" clId="Web-{A2C0FC23-BFB7-9500-B528-28DFF4258EA2}" dt="2019-06-27T19:32:51.007" v="51"/>
          <ac:picMkLst>
            <pc:docMk/>
            <pc:sldMk cId="1517677283" sldId="374"/>
            <ac:picMk id="3" creationId="{78D830C1-3C99-468C-90A9-0D7644A7F6F6}"/>
          </ac:picMkLst>
        </pc:picChg>
        <pc:picChg chg="add mod">
          <ac:chgData name="Savchyn, Kateryna (ks6pn)" userId="S::ks6pn@virginia.edu::f2b13eca-cc72-43ed-8a7d-4002d429b3ab" providerId="AD" clId="Web-{A2C0FC23-BFB7-9500-B528-28DFF4258EA2}" dt="2019-06-27T19:34:02.259" v="59" actId="1076"/>
          <ac:picMkLst>
            <pc:docMk/>
            <pc:sldMk cId="1517677283" sldId="374"/>
            <ac:picMk id="6" creationId="{5762ECA0-A886-4C3D-97AB-2F70162D8E06}"/>
          </ac:picMkLst>
        </pc:picChg>
        <pc:cxnChg chg="add">
          <ac:chgData name="Savchyn, Kateryna (ks6pn)" userId="S::ks6pn@virginia.edu::f2b13eca-cc72-43ed-8a7d-4002d429b3ab" providerId="AD" clId="Web-{A2C0FC23-BFB7-9500-B528-28DFF4258EA2}" dt="2019-06-27T19:32:13.083" v="46"/>
          <ac:cxnSpMkLst>
            <pc:docMk/>
            <pc:sldMk cId="1517677283" sldId="374"/>
            <ac:cxnSpMk id="4" creationId="{18B6022D-0C0F-4A85-882E-8A6A2A217F1C}"/>
          </ac:cxnSpMkLst>
        </pc:cxnChg>
      </pc:sldChg>
    </pc:docChg>
  </pc:docChgLst>
  <pc:docChgLst>
    <pc:chgData clId="Web-{B56F54F2-4DBF-5D84-042B-F0820D5726BA}"/>
    <pc:docChg chg="modSld">
      <pc:chgData name="" userId="" providerId="" clId="Web-{B56F54F2-4DBF-5D84-042B-F0820D5726BA}" dt="2019-06-24T20:22:33.573" v="1"/>
      <pc:docMkLst>
        <pc:docMk/>
      </pc:docMkLst>
      <pc:sldChg chg="modSp">
        <pc:chgData name="" userId="" providerId="" clId="Web-{B56F54F2-4DBF-5D84-042B-F0820D5726BA}" dt="2019-06-24T20:22:33.573" v="1"/>
        <pc:sldMkLst>
          <pc:docMk/>
          <pc:sldMk cId="1122256038" sldId="263"/>
        </pc:sldMkLst>
        <pc:graphicFrameChg chg="mod modGraphic">
          <ac:chgData name="" userId="" providerId="" clId="Web-{B56F54F2-4DBF-5D84-042B-F0820D5726BA}" dt="2019-06-24T20:22:33.573" v="1"/>
          <ac:graphicFrameMkLst>
            <pc:docMk/>
            <pc:sldMk cId="1122256038" sldId="263"/>
            <ac:graphicFrameMk id="3" creationId="{B31F24B0-C1C9-4E50-9BB9-488249A7DD10}"/>
          </ac:graphicFrameMkLst>
        </pc:graphicFrameChg>
      </pc:sldChg>
    </pc:docChg>
  </pc:docChgLst>
  <pc:docChgLst>
    <pc:chgData name="Sawhney, Raghav (rs7te)" userId="S::rs7te@virginia.edu::5fd2584d-5822-4094-96f9-28484473c3bc" providerId="AD" clId="Web-{3C16F623-7EDC-0639-9775-DF5C8A182C55}"/>
    <pc:docChg chg="addSld delSld modSld sldOrd">
      <pc:chgData name="Sawhney, Raghav (rs7te)" userId="S::rs7te@virginia.edu::5fd2584d-5822-4094-96f9-28484473c3bc" providerId="AD" clId="Web-{3C16F623-7EDC-0639-9775-DF5C8A182C55}" dt="2019-06-27T20:16:17.945" v="948" actId="20577"/>
      <pc:docMkLst>
        <pc:docMk/>
      </pc:docMkLst>
      <pc:sldChg chg="del">
        <pc:chgData name="Sawhney, Raghav (rs7te)" userId="S::rs7te@virginia.edu::5fd2584d-5822-4094-96f9-28484473c3bc" providerId="AD" clId="Web-{3C16F623-7EDC-0639-9775-DF5C8A182C55}" dt="2019-06-27T16:49:15.839" v="347"/>
        <pc:sldMkLst>
          <pc:docMk/>
          <pc:sldMk cId="2944044506" sldId="308"/>
        </pc:sldMkLst>
      </pc:sldChg>
      <pc:sldChg chg="ord">
        <pc:chgData name="Sawhney, Raghav (rs7te)" userId="S::rs7te@virginia.edu::5fd2584d-5822-4094-96f9-28484473c3bc" providerId="AD" clId="Web-{3C16F623-7EDC-0639-9775-DF5C8A182C55}" dt="2019-06-27T16:49:04.854" v="346"/>
        <pc:sldMkLst>
          <pc:docMk/>
          <pc:sldMk cId="3391320626" sldId="343"/>
        </pc:sldMkLst>
      </pc:sldChg>
      <pc:sldChg chg="addSp delSp modSp">
        <pc:chgData name="Sawhney, Raghav (rs7te)" userId="S::rs7te@virginia.edu::5fd2584d-5822-4094-96f9-28484473c3bc" providerId="AD" clId="Web-{3C16F623-7EDC-0639-9775-DF5C8A182C55}" dt="2019-06-27T16:13:09.265" v="104" actId="14100"/>
        <pc:sldMkLst>
          <pc:docMk/>
          <pc:sldMk cId="1834964033" sldId="362"/>
        </pc:sldMkLst>
        <pc:spChg chg="mod">
          <ac:chgData name="Sawhney, Raghav (rs7te)" userId="S::rs7te@virginia.edu::5fd2584d-5822-4094-96f9-28484473c3bc" providerId="AD" clId="Web-{3C16F623-7EDC-0639-9775-DF5C8A182C55}" dt="2019-06-27T16:13:06.202" v="103" actId="1076"/>
          <ac:spMkLst>
            <pc:docMk/>
            <pc:sldMk cId="1834964033" sldId="362"/>
            <ac:spMk id="13" creationId="{9989489B-C79F-4DE0-A07C-8691ED15CA11}"/>
          </ac:spMkLst>
        </pc:spChg>
        <pc:picChg chg="add del mod">
          <ac:chgData name="Sawhney, Raghav (rs7te)" userId="S::rs7te@virginia.edu::5fd2584d-5822-4094-96f9-28484473c3bc" providerId="AD" clId="Web-{3C16F623-7EDC-0639-9775-DF5C8A182C55}" dt="2019-06-27T16:01:14.246" v="36"/>
          <ac:picMkLst>
            <pc:docMk/>
            <pc:sldMk cId="1834964033" sldId="362"/>
            <ac:picMk id="3" creationId="{20653656-137A-48B3-ACB4-FA6EAFA776A2}"/>
          </ac:picMkLst>
        </pc:picChg>
        <pc:picChg chg="add del mod">
          <ac:chgData name="Sawhney, Raghav (rs7te)" userId="S::rs7te@virginia.edu::5fd2584d-5822-4094-96f9-28484473c3bc" providerId="AD" clId="Web-{3C16F623-7EDC-0639-9775-DF5C8A182C55}" dt="2019-06-27T16:02:54.392" v="45"/>
          <ac:picMkLst>
            <pc:docMk/>
            <pc:sldMk cId="1834964033" sldId="362"/>
            <ac:picMk id="6" creationId="{FDD75D59-9B93-4048-872B-902ECCAD2EE6}"/>
          </ac:picMkLst>
        </pc:picChg>
        <pc:picChg chg="del mod">
          <ac:chgData name="Sawhney, Raghav (rs7te)" userId="S::rs7te@virginia.edu::5fd2584d-5822-4094-96f9-28484473c3bc" providerId="AD" clId="Web-{3C16F623-7EDC-0639-9775-DF5C8A182C55}" dt="2019-06-27T15:59:57.789" v="32"/>
          <ac:picMkLst>
            <pc:docMk/>
            <pc:sldMk cId="1834964033" sldId="362"/>
            <ac:picMk id="8" creationId="{C378B91D-AB29-4228-AF13-B268FE4782DF}"/>
          </ac:picMkLst>
        </pc:picChg>
        <pc:picChg chg="add del mod">
          <ac:chgData name="Sawhney, Raghav (rs7te)" userId="S::rs7te@virginia.edu::5fd2584d-5822-4094-96f9-28484473c3bc" providerId="AD" clId="Web-{3C16F623-7EDC-0639-9775-DF5C8A182C55}" dt="2019-06-27T16:12:48.248" v="98"/>
          <ac:picMkLst>
            <pc:docMk/>
            <pc:sldMk cId="1834964033" sldId="362"/>
            <ac:picMk id="10" creationId="{7D5FA212-1D14-45FC-9165-D8DA23EC9A89}"/>
          </ac:picMkLst>
        </pc:picChg>
        <pc:picChg chg="add del mod">
          <ac:chgData name="Sawhney, Raghav (rs7te)" userId="S::rs7te@virginia.edu::5fd2584d-5822-4094-96f9-28484473c3bc" providerId="AD" clId="Web-{3C16F623-7EDC-0639-9775-DF5C8A182C55}" dt="2019-06-27T16:05:34.993" v="57"/>
          <ac:picMkLst>
            <pc:docMk/>
            <pc:sldMk cId="1834964033" sldId="362"/>
            <ac:picMk id="14" creationId="{44DE4A42-AB90-47FC-B82B-7A6C96CABEDB}"/>
          </ac:picMkLst>
        </pc:picChg>
        <pc:picChg chg="add del mod">
          <ac:chgData name="Sawhney, Raghav (rs7te)" userId="S::rs7te@virginia.edu::5fd2584d-5822-4094-96f9-28484473c3bc" providerId="AD" clId="Web-{3C16F623-7EDC-0639-9775-DF5C8A182C55}" dt="2019-06-27T16:07:30.327" v="68"/>
          <ac:picMkLst>
            <pc:docMk/>
            <pc:sldMk cId="1834964033" sldId="362"/>
            <ac:picMk id="16" creationId="{50507F7C-0D64-496A-AE59-D2D85AD461F5}"/>
          </ac:picMkLst>
        </pc:picChg>
        <pc:picChg chg="add del mod">
          <ac:chgData name="Sawhney, Raghav (rs7te)" userId="S::rs7te@virginia.edu::5fd2584d-5822-4094-96f9-28484473c3bc" providerId="AD" clId="Web-{3C16F623-7EDC-0639-9775-DF5C8A182C55}" dt="2019-06-27T16:09:10.456" v="82"/>
          <ac:picMkLst>
            <pc:docMk/>
            <pc:sldMk cId="1834964033" sldId="362"/>
            <ac:picMk id="18" creationId="{DABF9EC5-34F1-4905-85FD-BAB25B0833D5}"/>
          </ac:picMkLst>
        </pc:picChg>
        <pc:picChg chg="add del mod">
          <ac:chgData name="Sawhney, Raghav (rs7te)" userId="S::rs7te@virginia.edu::5fd2584d-5822-4094-96f9-28484473c3bc" providerId="AD" clId="Web-{3C16F623-7EDC-0639-9775-DF5C8A182C55}" dt="2019-06-27T16:09:53.146" v="85"/>
          <ac:picMkLst>
            <pc:docMk/>
            <pc:sldMk cId="1834964033" sldId="362"/>
            <ac:picMk id="20" creationId="{8849D96A-0AA3-4CF7-809F-B76285E2A04A}"/>
          </ac:picMkLst>
        </pc:picChg>
        <pc:picChg chg="add del mod">
          <ac:chgData name="Sawhney, Raghav (rs7te)" userId="S::rs7te@virginia.edu::5fd2584d-5822-4094-96f9-28484473c3bc" providerId="AD" clId="Web-{3C16F623-7EDC-0639-9775-DF5C8A182C55}" dt="2019-06-27T16:12:03.215" v="96"/>
          <ac:picMkLst>
            <pc:docMk/>
            <pc:sldMk cId="1834964033" sldId="362"/>
            <ac:picMk id="22" creationId="{B6F1AD60-5456-47D2-8E91-C1C01AF1FC9A}"/>
          </ac:picMkLst>
        </pc:picChg>
        <pc:picChg chg="add del mod">
          <ac:chgData name="Sawhney, Raghav (rs7te)" userId="S::rs7te@virginia.edu::5fd2584d-5822-4094-96f9-28484473c3bc" providerId="AD" clId="Web-{3C16F623-7EDC-0639-9775-DF5C8A182C55}" dt="2019-06-27T16:11:58.558" v="93"/>
          <ac:picMkLst>
            <pc:docMk/>
            <pc:sldMk cId="1834964033" sldId="362"/>
            <ac:picMk id="24" creationId="{51B67495-939A-4FF6-99CE-63EEDCE857B0}"/>
          </ac:picMkLst>
        </pc:picChg>
        <pc:picChg chg="add del mod">
          <ac:chgData name="Sawhney, Raghav (rs7te)" userId="S::rs7te@virginia.edu::5fd2584d-5822-4094-96f9-28484473c3bc" providerId="AD" clId="Web-{3C16F623-7EDC-0639-9775-DF5C8A182C55}" dt="2019-06-27T16:11:57.761" v="92"/>
          <ac:picMkLst>
            <pc:docMk/>
            <pc:sldMk cId="1834964033" sldId="362"/>
            <ac:picMk id="26" creationId="{F213393E-FE39-4B21-8789-4026A7DF7E59}"/>
          </ac:picMkLst>
        </pc:picChg>
        <pc:picChg chg="add mod">
          <ac:chgData name="Sawhney, Raghav (rs7te)" userId="S::rs7te@virginia.edu::5fd2584d-5822-4094-96f9-28484473c3bc" providerId="AD" clId="Web-{3C16F623-7EDC-0639-9775-DF5C8A182C55}" dt="2019-06-27T16:13:09.265" v="104" actId="14100"/>
          <ac:picMkLst>
            <pc:docMk/>
            <pc:sldMk cId="1834964033" sldId="362"/>
            <ac:picMk id="28" creationId="{14AF5D8B-BA47-43AA-9EDE-A889F04FF06A}"/>
          </ac:picMkLst>
        </pc:picChg>
      </pc:sldChg>
      <pc:sldChg chg="modNotes">
        <pc:chgData name="Sawhney, Raghav (rs7te)" userId="S::rs7te@virginia.edu::5fd2584d-5822-4094-96f9-28484473c3bc" providerId="AD" clId="Web-{3C16F623-7EDC-0639-9775-DF5C8A182C55}" dt="2019-06-27T20:01:02.450" v="851"/>
        <pc:sldMkLst>
          <pc:docMk/>
          <pc:sldMk cId="4221951946" sldId="365"/>
        </pc:sldMkLst>
      </pc:sldChg>
      <pc:sldChg chg="addSp delSp modSp mod modClrScheme chgLayout">
        <pc:chgData name="Sawhney, Raghav (rs7te)" userId="S::rs7te@virginia.edu::5fd2584d-5822-4094-96f9-28484473c3bc" providerId="AD" clId="Web-{3C16F623-7EDC-0639-9775-DF5C8A182C55}" dt="2019-06-27T20:16:17.945" v="948" actId="20577"/>
        <pc:sldMkLst>
          <pc:docMk/>
          <pc:sldMk cId="260034020" sldId="368"/>
        </pc:sldMkLst>
        <pc:spChg chg="add del mod ord">
          <ac:chgData name="Sawhney, Raghav (rs7te)" userId="S::rs7te@virginia.edu::5fd2584d-5822-4094-96f9-28484473c3bc" providerId="AD" clId="Web-{3C16F623-7EDC-0639-9775-DF5C8A182C55}" dt="2019-06-27T19:36:59.667" v="472"/>
          <ac:spMkLst>
            <pc:docMk/>
            <pc:sldMk cId="260034020" sldId="368"/>
            <ac:spMk id="2" creationId="{0D4E269E-AC4C-4CAB-8183-F154940DDF76}"/>
          </ac:spMkLst>
        </pc:spChg>
        <pc:spChg chg="add mod ord">
          <ac:chgData name="Sawhney, Raghav (rs7te)" userId="S::rs7te@virginia.edu::5fd2584d-5822-4094-96f9-28484473c3bc" providerId="AD" clId="Web-{3C16F623-7EDC-0639-9775-DF5C8A182C55}" dt="2019-06-27T20:03:14.279" v="931" actId="20577"/>
          <ac:spMkLst>
            <pc:docMk/>
            <pc:sldMk cId="260034020" sldId="368"/>
            <ac:spMk id="3" creationId="{F7A56949-056A-47FE-967A-CA06E80E9099}"/>
          </ac:spMkLst>
        </pc:spChg>
        <pc:spChg chg="mod ord">
          <ac:chgData name="Sawhney, Raghav (rs7te)" userId="S::rs7te@virginia.edu::5fd2584d-5822-4094-96f9-28484473c3bc" providerId="AD" clId="Web-{3C16F623-7EDC-0639-9775-DF5C8A182C55}" dt="2019-06-27T19:39:11.028" v="513" actId="1076"/>
          <ac:spMkLst>
            <pc:docMk/>
            <pc:sldMk cId="260034020" sldId="368"/>
            <ac:spMk id="4" creationId="{B0EACB96-BC63-E248-9DB1-268C98C827B0}"/>
          </ac:spMkLst>
        </pc:spChg>
        <pc:spChg chg="add mod ord">
          <ac:chgData name="Sawhney, Raghav (rs7te)" userId="S::rs7te@virginia.edu::5fd2584d-5822-4094-96f9-28484473c3bc" providerId="AD" clId="Web-{3C16F623-7EDC-0639-9775-DF5C8A182C55}" dt="2019-06-27T20:16:17.945" v="948" actId="20577"/>
          <ac:spMkLst>
            <pc:docMk/>
            <pc:sldMk cId="260034020" sldId="368"/>
            <ac:spMk id="5" creationId="{B0136116-7BAA-40CF-BA01-A916C9ED0F4E}"/>
          </ac:spMkLst>
        </pc:spChg>
      </pc:sldChg>
      <pc:sldChg chg="addSp delSp modSp new">
        <pc:chgData name="Sawhney, Raghav (rs7te)" userId="S::rs7te@virginia.edu::5fd2584d-5822-4094-96f9-28484473c3bc" providerId="AD" clId="Web-{3C16F623-7EDC-0639-9775-DF5C8A182C55}" dt="2019-06-27T16:35:09.016" v="345" actId="1076"/>
        <pc:sldMkLst>
          <pc:docMk/>
          <pc:sldMk cId="1326277421" sldId="369"/>
        </pc:sldMkLst>
        <pc:spChg chg="del">
          <ac:chgData name="Sawhney, Raghav (rs7te)" userId="S::rs7te@virginia.edu::5fd2584d-5822-4094-96f9-28484473c3bc" providerId="AD" clId="Web-{3C16F623-7EDC-0639-9775-DF5C8A182C55}" dt="2019-06-27T16:13:54.611" v="107"/>
          <ac:spMkLst>
            <pc:docMk/>
            <pc:sldMk cId="1326277421" sldId="369"/>
            <ac:spMk id="3" creationId="{EF8517B7-BD26-40BA-BB1A-0B999516B1BB}"/>
          </ac:spMkLst>
        </pc:spChg>
        <pc:spChg chg="add">
          <ac:chgData name="Sawhney, Raghav (rs7te)" userId="S::rs7te@virginia.edu::5fd2584d-5822-4094-96f9-28484473c3bc" providerId="AD" clId="Web-{3C16F623-7EDC-0639-9775-DF5C8A182C55}" dt="2019-06-27T16:13:51.579" v="106"/>
          <ac:spMkLst>
            <pc:docMk/>
            <pc:sldMk cId="1326277421" sldId="369"/>
            <ac:spMk id="5" creationId="{F971D095-7254-43B8-8965-A52A7D942562}"/>
          </ac:spMkLst>
        </pc:spChg>
        <pc:spChg chg="add mod ord">
          <ac:chgData name="Sawhney, Raghav (rs7te)" userId="S::rs7te@virginia.edu::5fd2584d-5822-4094-96f9-28484473c3bc" providerId="AD" clId="Web-{3C16F623-7EDC-0639-9775-DF5C8A182C55}" dt="2019-06-27T16:33:42.090" v="339" actId="20577"/>
          <ac:spMkLst>
            <pc:docMk/>
            <pc:sldMk cId="1326277421" sldId="369"/>
            <ac:spMk id="12" creationId="{BB843612-7C50-4D0A-BB8C-771484AED708}"/>
          </ac:spMkLst>
        </pc:spChg>
        <pc:picChg chg="add del mod">
          <ac:chgData name="Sawhney, Raghav (rs7te)" userId="S::rs7te@virginia.edu::5fd2584d-5822-4094-96f9-28484473c3bc" providerId="AD" clId="Web-{3C16F623-7EDC-0639-9775-DF5C8A182C55}" dt="2019-06-27T16:31:51.897" v="314"/>
          <ac:picMkLst>
            <pc:docMk/>
            <pc:sldMk cId="1326277421" sldId="369"/>
            <ac:picMk id="8" creationId="{1866519B-77F3-4779-85E2-BA6E35381C59}"/>
          </ac:picMkLst>
        </pc:picChg>
        <pc:picChg chg="add del mod">
          <ac:chgData name="Sawhney, Raghav (rs7te)" userId="S::rs7te@virginia.edu::5fd2584d-5822-4094-96f9-28484473c3bc" providerId="AD" clId="Web-{3C16F623-7EDC-0639-9775-DF5C8A182C55}" dt="2019-06-27T16:31:53.147" v="315"/>
          <ac:picMkLst>
            <pc:docMk/>
            <pc:sldMk cId="1326277421" sldId="369"/>
            <ac:picMk id="10" creationId="{23C5BA4E-D88B-4E81-9EAF-0188C4312CAC}"/>
          </ac:picMkLst>
        </pc:picChg>
        <pc:picChg chg="add mod">
          <ac:chgData name="Sawhney, Raghav (rs7te)" userId="S::rs7te@virginia.edu::5fd2584d-5822-4094-96f9-28484473c3bc" providerId="AD" clId="Web-{3C16F623-7EDC-0639-9775-DF5C8A182C55}" dt="2019-06-27T16:35:02.766" v="343" actId="1076"/>
          <ac:picMkLst>
            <pc:docMk/>
            <pc:sldMk cId="1326277421" sldId="369"/>
            <ac:picMk id="13" creationId="{410C7BAD-E089-412D-8A5E-B780ABA41F95}"/>
          </ac:picMkLst>
        </pc:picChg>
        <pc:picChg chg="add mod">
          <ac:chgData name="Sawhney, Raghav (rs7te)" userId="S::rs7te@virginia.edu::5fd2584d-5822-4094-96f9-28484473c3bc" providerId="AD" clId="Web-{3C16F623-7EDC-0639-9775-DF5C8A182C55}" dt="2019-06-27T16:35:09.016" v="345" actId="1076"/>
          <ac:picMkLst>
            <pc:docMk/>
            <pc:sldMk cId="1326277421" sldId="369"/>
            <ac:picMk id="15" creationId="{D2A1335C-F50E-4D63-B2DF-A89B9323F9CF}"/>
          </ac:picMkLst>
        </pc:picChg>
        <pc:cxnChg chg="add mod">
          <ac:chgData name="Sawhney, Raghav (rs7te)" userId="S::rs7te@virginia.edu::5fd2584d-5822-4094-96f9-28484473c3bc" providerId="AD" clId="Web-{3C16F623-7EDC-0639-9775-DF5C8A182C55}" dt="2019-06-27T16:22:19.479" v="121" actId="14100"/>
          <ac:cxnSpMkLst>
            <pc:docMk/>
            <pc:sldMk cId="1326277421" sldId="369"/>
            <ac:cxnSpMk id="7" creationId="{34F1D2C1-E35F-4369-9969-4405434A5723}"/>
          </ac:cxnSpMkLst>
        </pc:cxnChg>
      </pc:sldChg>
      <pc:sldChg chg="delSp new">
        <pc:chgData name="Sawhney, Raghav (rs7te)" userId="S::rs7te@virginia.edu::5fd2584d-5822-4094-96f9-28484473c3bc" providerId="AD" clId="Web-{3C16F623-7EDC-0639-9775-DF5C8A182C55}" dt="2019-06-27T17:23:01.312" v="349"/>
        <pc:sldMkLst>
          <pc:docMk/>
          <pc:sldMk cId="2441105836" sldId="372"/>
        </pc:sldMkLst>
        <pc:spChg chg="del">
          <ac:chgData name="Sawhney, Raghav (rs7te)" userId="S::rs7te@virginia.edu::5fd2584d-5822-4094-96f9-28484473c3bc" providerId="AD" clId="Web-{3C16F623-7EDC-0639-9775-DF5C8A182C55}" dt="2019-06-27T17:23:01.312" v="349"/>
          <ac:spMkLst>
            <pc:docMk/>
            <pc:sldMk cId="2441105836" sldId="372"/>
            <ac:spMk id="2" creationId="{33A5579C-A2A9-4E73-9E54-30926F5E9AAF}"/>
          </ac:spMkLst>
        </pc:spChg>
      </pc:sldChg>
      <pc:sldChg chg="addSp delSp modSp mod modClrScheme chgLayout">
        <pc:chgData name="Sawhney, Raghav (rs7te)" userId="S::rs7te@virginia.edu::5fd2584d-5822-4094-96f9-28484473c3bc" providerId="AD" clId="Web-{3C16F623-7EDC-0639-9775-DF5C8A182C55}" dt="2019-06-27T19:36:00.807" v="464" actId="20577"/>
        <pc:sldMkLst>
          <pc:docMk/>
          <pc:sldMk cId="2441105836" sldId="373"/>
        </pc:sldMkLst>
        <pc:spChg chg="add mod">
          <ac:chgData name="Sawhney, Raghav (rs7te)" userId="S::rs7te@virginia.edu::5fd2584d-5822-4094-96f9-28484473c3bc" providerId="AD" clId="Web-{3C16F623-7EDC-0639-9775-DF5C8A182C55}" dt="2019-06-27T19:34:31.915" v="385" actId="1076"/>
          <ac:spMkLst>
            <pc:docMk/>
            <pc:sldMk cId="2441105836" sldId="373"/>
            <ac:spMk id="2" creationId="{B5A18BD7-2E71-4318-A608-22DD419734B4}"/>
          </ac:spMkLst>
        </pc:spChg>
        <pc:spChg chg="del mod ord">
          <ac:chgData name="Sawhney, Raghav (rs7te)" userId="S::rs7te@virginia.edu::5fd2584d-5822-4094-96f9-28484473c3bc" providerId="AD" clId="Web-{3C16F623-7EDC-0639-9775-DF5C8A182C55}" dt="2019-06-27T17:23:27.047" v="352"/>
          <ac:spMkLst>
            <pc:docMk/>
            <pc:sldMk cId="2441105836" sldId="373"/>
            <ac:spMk id="3" creationId="{42FA8EA7-826E-493F-8B1C-B94BA04C16EE}"/>
          </ac:spMkLst>
        </pc:spChg>
        <pc:spChg chg="add del">
          <ac:chgData name="Sawhney, Raghav (rs7te)" userId="S::rs7te@virginia.edu::5fd2584d-5822-4094-96f9-28484473c3bc" providerId="AD" clId="Web-{3C16F623-7EDC-0639-9775-DF5C8A182C55}" dt="2019-06-27T19:34:16.588" v="379"/>
          <ac:spMkLst>
            <pc:docMk/>
            <pc:sldMk cId="2441105836" sldId="373"/>
            <ac:spMk id="3" creationId="{BF3CB7C8-1989-4C3C-A53A-10EBC80657EE}"/>
          </ac:spMkLst>
        </pc:spChg>
        <pc:spChg chg="add mod">
          <ac:chgData name="Sawhney, Raghav (rs7te)" userId="S::rs7te@virginia.edu::5fd2584d-5822-4094-96f9-28484473c3bc" providerId="AD" clId="Web-{3C16F623-7EDC-0639-9775-DF5C8A182C55}" dt="2019-06-27T19:35:11.306" v="413" actId="20577"/>
          <ac:spMkLst>
            <pc:docMk/>
            <pc:sldMk cId="2441105836" sldId="373"/>
            <ac:spMk id="4" creationId="{4D531868-7BB3-4D6E-B94E-73FE11AD2C26}"/>
          </ac:spMkLst>
        </pc:spChg>
        <pc:spChg chg="del">
          <ac:chgData name="Sawhney, Raghav (rs7te)" userId="S::rs7te@virginia.edu::5fd2584d-5822-4094-96f9-28484473c3bc" providerId="AD" clId="Web-{3C16F623-7EDC-0639-9775-DF5C8A182C55}" dt="2019-06-27T17:23:14.640" v="350"/>
          <ac:spMkLst>
            <pc:docMk/>
            <pc:sldMk cId="2441105836" sldId="373"/>
            <ac:spMk id="4" creationId="{E067EBD3-00CC-47E5-BF06-872A0411B7B9}"/>
          </ac:spMkLst>
        </pc:spChg>
        <pc:spChg chg="mod ord">
          <ac:chgData name="Sawhney, Raghav (rs7te)" userId="S::rs7te@virginia.edu::5fd2584d-5822-4094-96f9-28484473c3bc" providerId="AD" clId="Web-{3C16F623-7EDC-0639-9775-DF5C8A182C55}" dt="2019-06-27T17:23:14.640" v="350"/>
          <ac:spMkLst>
            <pc:docMk/>
            <pc:sldMk cId="2441105836" sldId="373"/>
            <ac:spMk id="5" creationId="{1AF470E4-4041-4661-B41F-A4432A76CDD7}"/>
          </ac:spMkLst>
        </pc:spChg>
        <pc:spChg chg="add del mod ord">
          <ac:chgData name="Sawhney, Raghav (rs7te)" userId="S::rs7te@virginia.edu::5fd2584d-5822-4094-96f9-28484473c3bc" providerId="AD" clId="Web-{3C16F623-7EDC-0639-9775-DF5C8A182C55}" dt="2019-06-27T17:23:22.344" v="351"/>
          <ac:spMkLst>
            <pc:docMk/>
            <pc:sldMk cId="2441105836" sldId="373"/>
            <ac:spMk id="6" creationId="{1C6129DB-E98B-4A07-A31E-713E364A6180}"/>
          </ac:spMkLst>
        </pc:spChg>
        <pc:spChg chg="add mod">
          <ac:chgData name="Sawhney, Raghav (rs7te)" userId="S::rs7te@virginia.edu::5fd2584d-5822-4094-96f9-28484473c3bc" providerId="AD" clId="Web-{3C16F623-7EDC-0639-9775-DF5C8A182C55}" dt="2019-06-27T19:36:00.807" v="464" actId="20577"/>
          <ac:spMkLst>
            <pc:docMk/>
            <pc:sldMk cId="2441105836" sldId="373"/>
            <ac:spMk id="6" creationId="{C8B63006-21DD-44A8-A033-72114C323695}"/>
          </ac:spMkLst>
        </pc:spChg>
        <pc:picChg chg="add mod">
          <ac:chgData name="Sawhney, Raghav (rs7te)" userId="S::rs7te@virginia.edu::5fd2584d-5822-4094-96f9-28484473c3bc" providerId="AD" clId="Web-{3C16F623-7EDC-0639-9775-DF5C8A182C55}" dt="2019-06-27T17:25:20.990" v="362" actId="14100"/>
          <ac:picMkLst>
            <pc:docMk/>
            <pc:sldMk cId="2441105836" sldId="373"/>
            <ac:picMk id="7" creationId="{BC2020F6-4858-4623-941E-F3E7FEC40D61}"/>
          </ac:picMkLst>
        </pc:picChg>
        <pc:picChg chg="add mod">
          <ac:chgData name="Sawhney, Raghav (rs7te)" userId="S::rs7te@virginia.edu::5fd2584d-5822-4094-96f9-28484473c3bc" providerId="AD" clId="Web-{3C16F623-7EDC-0639-9775-DF5C8A182C55}" dt="2019-06-27T19:34:09.181" v="378" actId="1076"/>
          <ac:picMkLst>
            <pc:docMk/>
            <pc:sldMk cId="2441105836" sldId="373"/>
            <ac:picMk id="9" creationId="{3E2F55D5-D1A8-4380-AB48-E9A51599B27B}"/>
          </ac:picMkLst>
        </pc:picChg>
        <pc:picChg chg="add mod">
          <ac:chgData name="Sawhney, Raghav (rs7te)" userId="S::rs7te@virginia.edu::5fd2584d-5822-4094-96f9-28484473c3bc" providerId="AD" clId="Web-{3C16F623-7EDC-0639-9775-DF5C8A182C55}" dt="2019-06-27T17:27:13.621" v="370" actId="14100"/>
          <ac:picMkLst>
            <pc:docMk/>
            <pc:sldMk cId="2441105836" sldId="373"/>
            <ac:picMk id="11" creationId="{A3992407-6D2C-42E1-9959-B24887094F3F}"/>
          </ac:picMkLst>
        </pc:picChg>
        <pc:picChg chg="add mod">
          <ac:chgData name="Sawhney, Raghav (rs7te)" userId="S::rs7te@virginia.edu::5fd2584d-5822-4094-96f9-28484473c3bc" providerId="AD" clId="Web-{3C16F623-7EDC-0639-9775-DF5C8A182C55}" dt="2019-06-27T17:28:07.842" v="374" actId="1076"/>
          <ac:picMkLst>
            <pc:docMk/>
            <pc:sldMk cId="2441105836" sldId="373"/>
            <ac:picMk id="13" creationId="{5FAF9D4E-FBD9-432F-BFEB-55A04F58D396}"/>
          </ac:picMkLst>
        </pc:picChg>
      </pc:sldChg>
    </pc:docChg>
  </pc:docChgLst>
  <pc:docChgLst>
    <pc:chgData name="Fowers, Alyssa (af5ug)" userId="S::af5ug@virginia.edu::c3a37977-17ff-41a0-ad75-fd916179f175" providerId="AD" clId="Web-{EAE35049-698A-F2A2-C933-4D3904DD818E}"/>
    <pc:docChg chg="addSld">
      <pc:chgData name="Fowers, Alyssa (af5ug)" userId="S::af5ug@virginia.edu::c3a37977-17ff-41a0-ad75-fd916179f175" providerId="AD" clId="Web-{EAE35049-698A-F2A2-C933-4D3904DD818E}" dt="2019-06-27T20:31:53.455" v="23"/>
      <pc:docMkLst>
        <pc:docMk/>
      </pc:docMkLst>
      <pc:sldChg chg="add">
        <pc:chgData name="Fowers, Alyssa (af5ug)" userId="S::af5ug@virginia.edu::c3a37977-17ff-41a0-ad75-fd916179f175" providerId="AD" clId="Web-{EAE35049-698A-F2A2-C933-4D3904DD818E}" dt="2019-06-27T20:31:50.440" v="0"/>
        <pc:sldMkLst>
          <pc:docMk/>
          <pc:sldMk cId="236999803" sldId="399"/>
        </pc:sldMkLst>
      </pc:sldChg>
      <pc:sldChg chg="add">
        <pc:chgData name="Fowers, Alyssa (af5ug)" userId="S::af5ug@virginia.edu::c3a37977-17ff-41a0-ad75-fd916179f175" providerId="AD" clId="Web-{EAE35049-698A-F2A2-C933-4D3904DD818E}" dt="2019-06-27T20:31:50.502" v="1"/>
        <pc:sldMkLst>
          <pc:docMk/>
          <pc:sldMk cId="2607126509" sldId="400"/>
        </pc:sldMkLst>
      </pc:sldChg>
      <pc:sldChg chg="add">
        <pc:chgData name="Fowers, Alyssa (af5ug)" userId="S::af5ug@virginia.edu::c3a37977-17ff-41a0-ad75-fd916179f175" providerId="AD" clId="Web-{EAE35049-698A-F2A2-C933-4D3904DD818E}" dt="2019-06-27T20:31:50.580" v="2"/>
        <pc:sldMkLst>
          <pc:docMk/>
          <pc:sldMk cId="3648986380" sldId="401"/>
        </pc:sldMkLst>
      </pc:sldChg>
      <pc:sldChg chg="add">
        <pc:chgData name="Fowers, Alyssa (af5ug)" userId="S::af5ug@virginia.edu::c3a37977-17ff-41a0-ad75-fd916179f175" providerId="AD" clId="Web-{EAE35049-698A-F2A2-C933-4D3904DD818E}" dt="2019-06-27T20:31:50.768" v="3"/>
        <pc:sldMkLst>
          <pc:docMk/>
          <pc:sldMk cId="3499674128" sldId="402"/>
        </pc:sldMkLst>
      </pc:sldChg>
      <pc:sldChg chg="add">
        <pc:chgData name="Fowers, Alyssa (af5ug)" userId="S::af5ug@virginia.edu::c3a37977-17ff-41a0-ad75-fd916179f175" providerId="AD" clId="Web-{EAE35049-698A-F2A2-C933-4D3904DD818E}" dt="2019-06-27T20:31:50.924" v="4"/>
        <pc:sldMkLst>
          <pc:docMk/>
          <pc:sldMk cId="560884485" sldId="403"/>
        </pc:sldMkLst>
      </pc:sldChg>
      <pc:sldChg chg="add">
        <pc:chgData name="Fowers, Alyssa (af5ug)" userId="S::af5ug@virginia.edu::c3a37977-17ff-41a0-ad75-fd916179f175" providerId="AD" clId="Web-{EAE35049-698A-F2A2-C933-4D3904DD818E}" dt="2019-06-27T20:31:51.033" v="5"/>
        <pc:sldMkLst>
          <pc:docMk/>
          <pc:sldMk cId="1158032581" sldId="404"/>
        </pc:sldMkLst>
      </pc:sldChg>
      <pc:sldChg chg="add">
        <pc:chgData name="Fowers, Alyssa (af5ug)" userId="S::af5ug@virginia.edu::c3a37977-17ff-41a0-ad75-fd916179f175" providerId="AD" clId="Web-{EAE35049-698A-F2A2-C933-4D3904DD818E}" dt="2019-06-27T20:31:51.127" v="6"/>
        <pc:sldMkLst>
          <pc:docMk/>
          <pc:sldMk cId="2903580208" sldId="405"/>
        </pc:sldMkLst>
      </pc:sldChg>
      <pc:sldChg chg="add">
        <pc:chgData name="Fowers, Alyssa (af5ug)" userId="S::af5ug@virginia.edu::c3a37977-17ff-41a0-ad75-fd916179f175" providerId="AD" clId="Web-{EAE35049-698A-F2A2-C933-4D3904DD818E}" dt="2019-06-27T20:31:51.299" v="7"/>
        <pc:sldMkLst>
          <pc:docMk/>
          <pc:sldMk cId="3397038051" sldId="406"/>
        </pc:sldMkLst>
      </pc:sldChg>
      <pc:sldChg chg="add">
        <pc:chgData name="Fowers, Alyssa (af5ug)" userId="S::af5ug@virginia.edu::c3a37977-17ff-41a0-ad75-fd916179f175" providerId="AD" clId="Web-{EAE35049-698A-F2A2-C933-4D3904DD818E}" dt="2019-06-27T20:31:51.471" v="8"/>
        <pc:sldMkLst>
          <pc:docMk/>
          <pc:sldMk cId="2806284649" sldId="407"/>
        </pc:sldMkLst>
      </pc:sldChg>
      <pc:sldChg chg="add">
        <pc:chgData name="Fowers, Alyssa (af5ug)" userId="S::af5ug@virginia.edu::c3a37977-17ff-41a0-ad75-fd916179f175" providerId="AD" clId="Web-{EAE35049-698A-F2A2-C933-4D3904DD818E}" dt="2019-06-27T20:31:51.627" v="9"/>
        <pc:sldMkLst>
          <pc:docMk/>
          <pc:sldMk cId="3573724101" sldId="408"/>
        </pc:sldMkLst>
      </pc:sldChg>
      <pc:sldChg chg="add">
        <pc:chgData name="Fowers, Alyssa (af5ug)" userId="S::af5ug@virginia.edu::c3a37977-17ff-41a0-ad75-fd916179f175" providerId="AD" clId="Web-{EAE35049-698A-F2A2-C933-4D3904DD818E}" dt="2019-06-27T20:31:51.705" v="10"/>
        <pc:sldMkLst>
          <pc:docMk/>
          <pc:sldMk cId="3814087517" sldId="409"/>
        </pc:sldMkLst>
      </pc:sldChg>
      <pc:sldChg chg="add">
        <pc:chgData name="Fowers, Alyssa (af5ug)" userId="S::af5ug@virginia.edu::c3a37977-17ff-41a0-ad75-fd916179f175" providerId="AD" clId="Web-{EAE35049-698A-F2A2-C933-4D3904DD818E}" dt="2019-06-27T20:31:51.799" v="11"/>
        <pc:sldMkLst>
          <pc:docMk/>
          <pc:sldMk cId="1429635165" sldId="410"/>
        </pc:sldMkLst>
      </pc:sldChg>
      <pc:sldChg chg="add">
        <pc:chgData name="Fowers, Alyssa (af5ug)" userId="S::af5ug@virginia.edu::c3a37977-17ff-41a0-ad75-fd916179f175" providerId="AD" clId="Web-{EAE35049-698A-F2A2-C933-4D3904DD818E}" dt="2019-06-27T20:31:51.940" v="12"/>
        <pc:sldMkLst>
          <pc:docMk/>
          <pc:sldMk cId="3507488640" sldId="411"/>
        </pc:sldMkLst>
      </pc:sldChg>
      <pc:sldChg chg="add">
        <pc:chgData name="Fowers, Alyssa (af5ug)" userId="S::af5ug@virginia.edu::c3a37977-17ff-41a0-ad75-fd916179f175" providerId="AD" clId="Web-{EAE35049-698A-F2A2-C933-4D3904DD818E}" dt="2019-06-27T20:31:52.033" v="13"/>
        <pc:sldMkLst>
          <pc:docMk/>
          <pc:sldMk cId="3764921209" sldId="412"/>
        </pc:sldMkLst>
      </pc:sldChg>
      <pc:sldChg chg="add">
        <pc:chgData name="Fowers, Alyssa (af5ug)" userId="S::af5ug@virginia.edu::c3a37977-17ff-41a0-ad75-fd916179f175" providerId="AD" clId="Web-{EAE35049-698A-F2A2-C933-4D3904DD818E}" dt="2019-06-27T20:31:52.221" v="14"/>
        <pc:sldMkLst>
          <pc:docMk/>
          <pc:sldMk cId="2025181818" sldId="413"/>
        </pc:sldMkLst>
      </pc:sldChg>
      <pc:sldChg chg="add">
        <pc:chgData name="Fowers, Alyssa (af5ug)" userId="S::af5ug@virginia.edu::c3a37977-17ff-41a0-ad75-fd916179f175" providerId="AD" clId="Web-{EAE35049-698A-F2A2-C933-4D3904DD818E}" dt="2019-06-27T20:31:52.361" v="15"/>
        <pc:sldMkLst>
          <pc:docMk/>
          <pc:sldMk cId="2151413126" sldId="414"/>
        </pc:sldMkLst>
      </pc:sldChg>
      <pc:sldChg chg="add">
        <pc:chgData name="Fowers, Alyssa (af5ug)" userId="S::af5ug@virginia.edu::c3a37977-17ff-41a0-ad75-fd916179f175" providerId="AD" clId="Web-{EAE35049-698A-F2A2-C933-4D3904DD818E}" dt="2019-06-27T20:31:52.455" v="16"/>
        <pc:sldMkLst>
          <pc:docMk/>
          <pc:sldMk cId="217610044" sldId="415"/>
        </pc:sldMkLst>
      </pc:sldChg>
      <pc:sldChg chg="add">
        <pc:chgData name="Fowers, Alyssa (af5ug)" userId="S::af5ug@virginia.edu::c3a37977-17ff-41a0-ad75-fd916179f175" providerId="AD" clId="Web-{EAE35049-698A-F2A2-C933-4D3904DD818E}" dt="2019-06-27T20:31:52.674" v="17"/>
        <pc:sldMkLst>
          <pc:docMk/>
          <pc:sldMk cId="1612915409" sldId="416"/>
        </pc:sldMkLst>
      </pc:sldChg>
      <pc:sldChg chg="add">
        <pc:chgData name="Fowers, Alyssa (af5ug)" userId="S::af5ug@virginia.edu::c3a37977-17ff-41a0-ad75-fd916179f175" providerId="AD" clId="Web-{EAE35049-698A-F2A2-C933-4D3904DD818E}" dt="2019-06-27T20:31:52.783" v="18"/>
        <pc:sldMkLst>
          <pc:docMk/>
          <pc:sldMk cId="1867020305" sldId="417"/>
        </pc:sldMkLst>
      </pc:sldChg>
      <pc:sldChg chg="add">
        <pc:chgData name="Fowers, Alyssa (af5ug)" userId="S::af5ug@virginia.edu::c3a37977-17ff-41a0-ad75-fd916179f175" providerId="AD" clId="Web-{EAE35049-698A-F2A2-C933-4D3904DD818E}" dt="2019-06-27T20:31:53.002" v="19"/>
        <pc:sldMkLst>
          <pc:docMk/>
          <pc:sldMk cId="2436084323" sldId="418"/>
        </pc:sldMkLst>
      </pc:sldChg>
      <pc:sldChg chg="add">
        <pc:chgData name="Fowers, Alyssa (af5ug)" userId="S::af5ug@virginia.edu::c3a37977-17ff-41a0-ad75-fd916179f175" providerId="AD" clId="Web-{EAE35049-698A-F2A2-C933-4D3904DD818E}" dt="2019-06-27T20:31:53.080" v="20"/>
        <pc:sldMkLst>
          <pc:docMk/>
          <pc:sldMk cId="1203329274" sldId="419"/>
        </pc:sldMkLst>
      </pc:sldChg>
      <pc:sldChg chg="add">
        <pc:chgData name="Fowers, Alyssa (af5ug)" userId="S::af5ug@virginia.edu::c3a37977-17ff-41a0-ad75-fd916179f175" providerId="AD" clId="Web-{EAE35049-698A-F2A2-C933-4D3904DD818E}" dt="2019-06-27T20:31:53.299" v="21"/>
        <pc:sldMkLst>
          <pc:docMk/>
          <pc:sldMk cId="1365107220" sldId="420"/>
        </pc:sldMkLst>
      </pc:sldChg>
      <pc:sldChg chg="add">
        <pc:chgData name="Fowers, Alyssa (af5ug)" userId="S::af5ug@virginia.edu::c3a37977-17ff-41a0-ad75-fd916179f175" providerId="AD" clId="Web-{EAE35049-698A-F2A2-C933-4D3904DD818E}" dt="2019-06-27T20:31:53.361" v="22"/>
        <pc:sldMkLst>
          <pc:docMk/>
          <pc:sldMk cId="1451439881" sldId="421"/>
        </pc:sldMkLst>
      </pc:sldChg>
      <pc:sldChg chg="add">
        <pc:chgData name="Fowers, Alyssa (af5ug)" userId="S::af5ug@virginia.edu::c3a37977-17ff-41a0-ad75-fd916179f175" providerId="AD" clId="Web-{EAE35049-698A-F2A2-C933-4D3904DD818E}" dt="2019-06-27T20:31:53.455" v="23"/>
        <pc:sldMkLst>
          <pc:docMk/>
          <pc:sldMk cId="599381490" sldId="422"/>
        </pc:sldMkLst>
      </pc:sldChg>
      <pc:sldMasterChg chg="addSldLayout">
        <pc:chgData name="Fowers, Alyssa (af5ug)" userId="S::af5ug@virginia.edu::c3a37977-17ff-41a0-ad75-fd916179f175" providerId="AD" clId="Web-{EAE35049-698A-F2A2-C933-4D3904DD818E}" dt="2019-06-27T20:31:50.768" v="3"/>
        <pc:sldMasterMkLst>
          <pc:docMk/>
          <pc:sldMasterMk cId="1735567757" sldId="2147483652"/>
        </pc:sldMasterMkLst>
        <pc:sldLayoutChg chg="add">
          <pc:chgData name="Fowers, Alyssa (af5ug)" userId="S::af5ug@virginia.edu::c3a37977-17ff-41a0-ad75-fd916179f175" providerId="AD" clId="Web-{EAE35049-698A-F2A2-C933-4D3904DD818E}" dt="2019-06-27T20:31:50.768" v="3"/>
          <pc:sldLayoutMkLst>
            <pc:docMk/>
            <pc:sldMasterMk cId="1735567757" sldId="2147483652"/>
            <pc:sldLayoutMk cId="3549004452" sldId="2147483694"/>
          </pc:sldLayoutMkLst>
        </pc:sldLayoutChg>
      </pc:sldMasterChg>
    </pc:docChg>
  </pc:docChgLst>
  <pc:docChgLst>
    <pc:chgData name="Savchyn, Kateryna (ks6pn)" userId="S::ks6pn@virginia.edu::f2b13eca-cc72-43ed-8a7d-4002d429b3ab" providerId="AD" clId="Web-{44445317-DA06-F017-C60C-EF74552A0463}"/>
    <pc:docChg chg="modSld">
      <pc:chgData name="Savchyn, Kateryna (ks6pn)" userId="S::ks6pn@virginia.edu::f2b13eca-cc72-43ed-8a7d-4002d429b3ab" providerId="AD" clId="Web-{44445317-DA06-F017-C60C-EF74552A0463}" dt="2019-06-26T11:52:30.591" v="55" actId="1076"/>
      <pc:docMkLst>
        <pc:docMk/>
      </pc:docMkLst>
      <pc:sldChg chg="modSp">
        <pc:chgData name="Savchyn, Kateryna (ks6pn)" userId="S::ks6pn@virginia.edu::f2b13eca-cc72-43ed-8a7d-4002d429b3ab" providerId="AD" clId="Web-{44445317-DA06-F017-C60C-EF74552A0463}" dt="2019-06-26T11:52:30.591" v="55" actId="1076"/>
        <pc:sldMkLst>
          <pc:docMk/>
          <pc:sldMk cId="24910803" sldId="285"/>
        </pc:sldMkLst>
        <pc:spChg chg="mod">
          <ac:chgData name="Savchyn, Kateryna (ks6pn)" userId="S::ks6pn@virginia.edu::f2b13eca-cc72-43ed-8a7d-4002d429b3ab" providerId="AD" clId="Web-{44445317-DA06-F017-C60C-EF74552A0463}" dt="2019-06-26T11:52:00.981" v="51" actId="1076"/>
          <ac:spMkLst>
            <pc:docMk/>
            <pc:sldMk cId="24910803" sldId="285"/>
            <ac:spMk id="3" creationId="{5FF829E9-F08A-4C43-BEC8-F41B44F0BFBA}"/>
          </ac:spMkLst>
        </pc:spChg>
        <pc:spChg chg="mod">
          <ac:chgData name="Savchyn, Kateryna (ks6pn)" userId="S::ks6pn@virginia.edu::f2b13eca-cc72-43ed-8a7d-4002d429b3ab" providerId="AD" clId="Web-{44445317-DA06-F017-C60C-EF74552A0463}" dt="2019-06-26T11:52:30.591" v="55" actId="1076"/>
          <ac:spMkLst>
            <pc:docMk/>
            <pc:sldMk cId="24910803" sldId="285"/>
            <ac:spMk id="4" creationId="{CCF9EC23-ABE6-4412-8ACF-D4AACEB9B1B2}"/>
          </ac:spMkLst>
        </pc:spChg>
        <pc:spChg chg="mod">
          <ac:chgData name="Savchyn, Kateryna (ks6pn)" userId="S::ks6pn@virginia.edu::f2b13eca-cc72-43ed-8a7d-4002d429b3ab" providerId="AD" clId="Web-{44445317-DA06-F017-C60C-EF74552A0463}" dt="2019-06-26T11:52:27.794" v="54" actId="20577"/>
          <ac:spMkLst>
            <pc:docMk/>
            <pc:sldMk cId="24910803" sldId="285"/>
            <ac:spMk id="5" creationId="{74F5863F-F60F-42C2-B17F-75A826D80E7E}"/>
          </ac:spMkLst>
        </pc:spChg>
      </pc:sldChg>
      <pc:sldChg chg="modSp">
        <pc:chgData name="Savchyn, Kateryna (ks6pn)" userId="S::ks6pn@virginia.edu::f2b13eca-cc72-43ed-8a7d-4002d429b3ab" providerId="AD" clId="Web-{44445317-DA06-F017-C60C-EF74552A0463}" dt="2019-06-26T11:51:10.041" v="42" actId="14100"/>
        <pc:sldMkLst>
          <pc:docMk/>
          <pc:sldMk cId="695488011" sldId="287"/>
        </pc:sldMkLst>
        <pc:spChg chg="mod">
          <ac:chgData name="Savchyn, Kateryna (ks6pn)" userId="S::ks6pn@virginia.edu::f2b13eca-cc72-43ed-8a7d-4002d429b3ab" providerId="AD" clId="Web-{44445317-DA06-F017-C60C-EF74552A0463}" dt="2019-06-26T11:51:03.104" v="40" actId="1076"/>
          <ac:spMkLst>
            <pc:docMk/>
            <pc:sldMk cId="695488011" sldId="287"/>
            <ac:spMk id="2" creationId="{CED20DE8-8258-4AE3-8EC1-F10D5C0464E0}"/>
          </ac:spMkLst>
        </pc:spChg>
        <pc:spChg chg="mod">
          <ac:chgData name="Savchyn, Kateryna (ks6pn)" userId="S::ks6pn@virginia.edu::f2b13eca-cc72-43ed-8a7d-4002d429b3ab" providerId="AD" clId="Web-{44445317-DA06-F017-C60C-EF74552A0463}" dt="2019-06-26T11:51:10.041" v="42" actId="14100"/>
          <ac:spMkLst>
            <pc:docMk/>
            <pc:sldMk cId="695488011" sldId="287"/>
            <ac:spMk id="3" creationId="{5B367FBC-057D-4A72-B967-46F0B80F6C40}"/>
          </ac:spMkLst>
        </pc:spChg>
      </pc:sldChg>
    </pc:docChg>
  </pc:docChgLst>
  <pc:docChgLst>
    <pc:chgData name="McDonald, Sarah (sm9dv)" userId="S::sm9dv@virginia.edu::9e8bfd15-d485-472e-bdd9-a28a60bbc615" providerId="AD" clId="Web-{97B17076-7B3F-62C9-8CB8-52BBDCFDC4A9}"/>
    <pc:docChg chg="modSld">
      <pc:chgData name="McDonald, Sarah (sm9dv)" userId="S::sm9dv@virginia.edu::9e8bfd15-d485-472e-bdd9-a28a60bbc615" providerId="AD" clId="Web-{97B17076-7B3F-62C9-8CB8-52BBDCFDC4A9}" dt="2019-06-28T12:59:14.791" v="3" actId="20577"/>
      <pc:docMkLst>
        <pc:docMk/>
      </pc:docMkLst>
      <pc:sldChg chg="modSp">
        <pc:chgData name="McDonald, Sarah (sm9dv)" userId="S::sm9dv@virginia.edu::9e8bfd15-d485-472e-bdd9-a28a60bbc615" providerId="AD" clId="Web-{97B17076-7B3F-62C9-8CB8-52BBDCFDC4A9}" dt="2019-06-28T12:59:14.791" v="3" actId="20577"/>
        <pc:sldMkLst>
          <pc:docMk/>
          <pc:sldMk cId="4224593720" sldId="477"/>
        </pc:sldMkLst>
        <pc:spChg chg="mod">
          <ac:chgData name="McDonald, Sarah (sm9dv)" userId="S::sm9dv@virginia.edu::9e8bfd15-d485-472e-bdd9-a28a60bbc615" providerId="AD" clId="Web-{97B17076-7B3F-62C9-8CB8-52BBDCFDC4A9}" dt="2019-06-28T12:59:14.791" v="3" actId="20577"/>
          <ac:spMkLst>
            <pc:docMk/>
            <pc:sldMk cId="4224593720" sldId="477"/>
            <ac:spMk id="3" creationId="{8B4E9634-1063-448C-8A71-1E76EF3BBC75}"/>
          </ac:spMkLst>
        </pc:spChg>
      </pc:sldChg>
    </pc:docChg>
  </pc:docChgLst>
  <pc:docChgLst>
    <pc:chgData name="Nair, Devika Tara (dtn2ep)" userId="S::dtn2ep@virginia.edu::21538ff3-a838-4d72-9f4d-9fa3aacb6817" providerId="AD" clId="Web-{76C78C88-6E86-03BD-BEA4-A46C1255AFEA}"/>
    <pc:docChg chg="modSld">
      <pc:chgData name="Nair, Devika Tara (dtn2ep)" userId="S::dtn2ep@virginia.edu::21538ff3-a838-4d72-9f4d-9fa3aacb6817" providerId="AD" clId="Web-{76C78C88-6E86-03BD-BEA4-A46C1255AFEA}" dt="2019-06-27T20:22:44.015" v="72"/>
      <pc:docMkLst>
        <pc:docMk/>
      </pc:docMkLst>
      <pc:sldChg chg="modNotes">
        <pc:chgData name="Nair, Devika Tara (dtn2ep)" userId="S::dtn2ep@virginia.edu::21538ff3-a838-4d72-9f4d-9fa3aacb6817" providerId="AD" clId="Web-{76C78C88-6E86-03BD-BEA4-A46C1255AFEA}" dt="2019-06-27T20:22:44.015" v="72"/>
        <pc:sldMkLst>
          <pc:docMk/>
          <pc:sldMk cId="316376731" sldId="322"/>
        </pc:sldMkLst>
      </pc:sldChg>
    </pc:docChg>
  </pc:docChgLst>
  <pc:docChgLst>
    <pc:chgData name="NEVILLE, QUINTON (qn6au)" userId="S::qn6au@virginia.edu::84747678-7561-4bb1-afdc-bf1420c98c32" providerId="AD" clId="Web-{42035359-45EB-9FA6-2AC0-AEA87A217FDA}"/>
    <pc:docChg chg="delSld modSld">
      <pc:chgData name="NEVILLE, QUINTON (qn6au)" userId="S::qn6au@virginia.edu::84747678-7561-4bb1-afdc-bf1420c98c32" providerId="AD" clId="Web-{42035359-45EB-9FA6-2AC0-AEA87A217FDA}" dt="2019-06-28T13:25:41.231" v="1041" actId="14100"/>
      <pc:docMkLst>
        <pc:docMk/>
      </pc:docMkLst>
      <pc:sldChg chg="addSp delSp modSp del">
        <pc:chgData name="NEVILLE, QUINTON (qn6au)" userId="S::qn6au@virginia.edu::84747678-7561-4bb1-afdc-bf1420c98c32" providerId="AD" clId="Web-{42035359-45EB-9FA6-2AC0-AEA87A217FDA}" dt="2019-06-28T12:51:10.524" v="750"/>
        <pc:sldMkLst>
          <pc:docMk/>
          <pc:sldMk cId="2134383968" sldId="304"/>
        </pc:sldMkLst>
        <pc:spChg chg="del mod">
          <ac:chgData name="NEVILLE, QUINTON (qn6au)" userId="S::qn6au@virginia.edu::84747678-7561-4bb1-afdc-bf1420c98c32" providerId="AD" clId="Web-{42035359-45EB-9FA6-2AC0-AEA87A217FDA}" dt="2019-06-28T12:42:07.484" v="156"/>
          <ac:spMkLst>
            <pc:docMk/>
            <pc:sldMk cId="2134383968" sldId="304"/>
            <ac:spMk id="3" creationId="{3CAA2EEC-6428-4A77-9B4D-D78F4A4BD646}"/>
          </ac:spMkLst>
        </pc:spChg>
        <pc:spChg chg="mod">
          <ac:chgData name="NEVILLE, QUINTON (qn6au)" userId="S::qn6au@virginia.edu::84747678-7561-4bb1-afdc-bf1420c98c32" providerId="AD" clId="Web-{42035359-45EB-9FA6-2AC0-AEA87A217FDA}" dt="2019-06-28T12:42:53.111" v="167" actId="20577"/>
          <ac:spMkLst>
            <pc:docMk/>
            <pc:sldMk cId="2134383968" sldId="304"/>
            <ac:spMk id="4" creationId="{B0EACB96-BC63-E248-9DB1-268C98C827B0}"/>
          </ac:spMkLst>
        </pc:spChg>
        <pc:spChg chg="add del mod">
          <ac:chgData name="NEVILLE, QUINTON (qn6au)" userId="S::qn6au@virginia.edu::84747678-7561-4bb1-afdc-bf1420c98c32" providerId="AD" clId="Web-{42035359-45EB-9FA6-2AC0-AEA87A217FDA}" dt="2019-06-28T12:42:48.298" v="162"/>
          <ac:spMkLst>
            <pc:docMk/>
            <pc:sldMk cId="2134383968" sldId="304"/>
            <ac:spMk id="5" creationId="{27C9BA72-86FE-4EC9-9B80-55232C886CCB}"/>
          </ac:spMkLst>
        </pc:spChg>
        <pc:spChg chg="add mod">
          <ac:chgData name="NEVILLE, QUINTON (qn6au)" userId="S::qn6au@virginia.edu::84747678-7561-4bb1-afdc-bf1420c98c32" providerId="AD" clId="Web-{42035359-45EB-9FA6-2AC0-AEA87A217FDA}" dt="2019-06-28T12:42:19.766" v="158" actId="1076"/>
          <ac:spMkLst>
            <pc:docMk/>
            <pc:sldMk cId="2134383968" sldId="304"/>
            <ac:spMk id="8" creationId="{3E4D9AD8-CDC0-4F51-B38D-6B60649B374D}"/>
          </ac:spMkLst>
        </pc:spChg>
      </pc:sldChg>
      <pc:sldChg chg="modSp">
        <pc:chgData name="NEVILLE, QUINTON (qn6au)" userId="S::qn6au@virginia.edu::84747678-7561-4bb1-afdc-bf1420c98c32" providerId="AD" clId="Web-{42035359-45EB-9FA6-2AC0-AEA87A217FDA}" dt="2019-06-28T12:51:06.274" v="749" actId="1076"/>
        <pc:sldMkLst>
          <pc:docMk/>
          <pc:sldMk cId="3638810027" sldId="305"/>
        </pc:sldMkLst>
        <pc:spChg chg="mod">
          <ac:chgData name="NEVILLE, QUINTON (qn6au)" userId="S::qn6au@virginia.edu::84747678-7561-4bb1-afdc-bf1420c98c32" providerId="AD" clId="Web-{42035359-45EB-9FA6-2AC0-AEA87A217FDA}" dt="2019-06-28T12:51:06.274" v="749" actId="1076"/>
          <ac:spMkLst>
            <pc:docMk/>
            <pc:sldMk cId="3638810027" sldId="305"/>
            <ac:spMk id="2" creationId="{1B518738-F7BB-4663-B7DF-5CA9FE41048C}"/>
          </ac:spMkLst>
        </pc:spChg>
        <pc:picChg chg="mod">
          <ac:chgData name="NEVILLE, QUINTON (qn6au)" userId="S::qn6au@virginia.edu::84747678-7561-4bb1-afdc-bf1420c98c32" providerId="AD" clId="Web-{42035359-45EB-9FA6-2AC0-AEA87A217FDA}" dt="2019-06-28T12:50:55.008" v="748" actId="1076"/>
          <ac:picMkLst>
            <pc:docMk/>
            <pc:sldMk cId="3638810027" sldId="305"/>
            <ac:picMk id="3" creationId="{9D4B89BE-27CC-4052-8283-DBDB41C7C6C7}"/>
          </ac:picMkLst>
        </pc:picChg>
        <pc:picChg chg="mod modCrop">
          <ac:chgData name="NEVILLE, QUINTON (qn6au)" userId="S::qn6au@virginia.edu::84747678-7561-4bb1-afdc-bf1420c98c32" providerId="AD" clId="Web-{42035359-45EB-9FA6-2AC0-AEA87A217FDA}" dt="2019-06-28T12:50:50.382" v="747" actId="1076"/>
          <ac:picMkLst>
            <pc:docMk/>
            <pc:sldMk cId="3638810027" sldId="305"/>
            <ac:picMk id="19" creationId="{39C22E87-0FFE-4499-9B2A-469BF5340B2B}"/>
          </ac:picMkLst>
        </pc:picChg>
      </pc:sldChg>
      <pc:sldChg chg="addSp delSp modSp modNotes">
        <pc:chgData name="NEVILLE, QUINTON (qn6au)" userId="S::qn6au@virginia.edu::84747678-7561-4bb1-afdc-bf1420c98c32" providerId="AD" clId="Web-{42035359-45EB-9FA6-2AC0-AEA87A217FDA}" dt="2019-06-28T12:42:35.079" v="160" actId="1076"/>
        <pc:sldMkLst>
          <pc:docMk/>
          <pc:sldMk cId="3391320626" sldId="343"/>
        </pc:sldMkLst>
        <pc:spChg chg="mod">
          <ac:chgData name="NEVILLE, QUINTON (qn6au)" userId="S::qn6au@virginia.edu::84747678-7561-4bb1-afdc-bf1420c98c32" providerId="AD" clId="Web-{42035359-45EB-9FA6-2AC0-AEA87A217FDA}" dt="2019-06-28T12:37:59.678" v="129" actId="20577"/>
          <ac:spMkLst>
            <pc:docMk/>
            <pc:sldMk cId="3391320626" sldId="343"/>
            <ac:spMk id="2" creationId="{2B197E3A-E4CD-4DC2-A39B-936A324EEA8B}"/>
          </ac:spMkLst>
        </pc:spChg>
        <pc:spChg chg="mod">
          <ac:chgData name="NEVILLE, QUINTON (qn6au)" userId="S::qn6au@virginia.edu::84747678-7561-4bb1-afdc-bf1420c98c32" providerId="AD" clId="Web-{42035359-45EB-9FA6-2AC0-AEA87A217FDA}" dt="2019-06-28T12:37:49.443" v="119" actId="1076"/>
          <ac:spMkLst>
            <pc:docMk/>
            <pc:sldMk cId="3391320626" sldId="343"/>
            <ac:spMk id="4" creationId="{B0EACB96-BC63-E248-9DB1-268C98C827B0}"/>
          </ac:spMkLst>
        </pc:spChg>
        <pc:spChg chg="mod">
          <ac:chgData name="NEVILLE, QUINTON (qn6au)" userId="S::qn6au@virginia.edu::84747678-7561-4bb1-afdc-bf1420c98c32" providerId="AD" clId="Web-{42035359-45EB-9FA6-2AC0-AEA87A217FDA}" dt="2019-06-28T12:42:35.079" v="160" actId="1076"/>
          <ac:spMkLst>
            <pc:docMk/>
            <pc:sldMk cId="3391320626" sldId="343"/>
            <ac:spMk id="11" creationId="{1C204B83-2CD5-4643-97E7-2EBA5609F185}"/>
          </ac:spMkLst>
        </pc:spChg>
        <pc:spChg chg="mod">
          <ac:chgData name="NEVILLE, QUINTON (qn6au)" userId="S::qn6au@virginia.edu::84747678-7561-4bb1-afdc-bf1420c98c32" providerId="AD" clId="Web-{42035359-45EB-9FA6-2AC0-AEA87A217FDA}" dt="2019-06-28T12:36:07.001" v="92" actId="1076"/>
          <ac:spMkLst>
            <pc:docMk/>
            <pc:sldMk cId="3391320626" sldId="343"/>
            <ac:spMk id="28" creationId="{3C88996E-C0E3-4ED7-BA23-5F08CB8438D6}"/>
          </ac:spMkLst>
        </pc:spChg>
        <pc:spChg chg="del mod">
          <ac:chgData name="NEVILLE, QUINTON (qn6au)" userId="S::qn6au@virginia.edu::84747678-7561-4bb1-afdc-bf1420c98c32" providerId="AD" clId="Web-{42035359-45EB-9FA6-2AC0-AEA87A217FDA}" dt="2019-06-28T12:36:35.252" v="99"/>
          <ac:spMkLst>
            <pc:docMk/>
            <pc:sldMk cId="3391320626" sldId="343"/>
            <ac:spMk id="29" creationId="{6C9478D5-7E5A-4B15-802E-228948C18DE7}"/>
          </ac:spMkLst>
        </pc:spChg>
        <pc:spChg chg="del mod">
          <ac:chgData name="NEVILLE, QUINTON (qn6au)" userId="S::qn6au@virginia.edu::84747678-7561-4bb1-afdc-bf1420c98c32" providerId="AD" clId="Web-{42035359-45EB-9FA6-2AC0-AEA87A217FDA}" dt="2019-06-28T12:36:39.877" v="101"/>
          <ac:spMkLst>
            <pc:docMk/>
            <pc:sldMk cId="3391320626" sldId="343"/>
            <ac:spMk id="30" creationId="{15D9ACD2-0722-406C-85CE-295BD526EC1D}"/>
          </ac:spMkLst>
        </pc:spChg>
        <pc:spChg chg="mod">
          <ac:chgData name="NEVILLE, QUINTON (qn6au)" userId="S::qn6au@virginia.edu::84747678-7561-4bb1-afdc-bf1420c98c32" providerId="AD" clId="Web-{42035359-45EB-9FA6-2AC0-AEA87A217FDA}" dt="2019-06-28T12:37:56.209" v="124" actId="20577"/>
          <ac:spMkLst>
            <pc:docMk/>
            <pc:sldMk cId="3391320626" sldId="343"/>
            <ac:spMk id="34" creationId="{570681BF-DC40-49E8-8BEC-68541416164A}"/>
          </ac:spMkLst>
        </pc:spChg>
        <pc:spChg chg="mod">
          <ac:chgData name="NEVILLE, QUINTON (qn6au)" userId="S::qn6au@virginia.edu::84747678-7561-4bb1-afdc-bf1420c98c32" providerId="AD" clId="Web-{42035359-45EB-9FA6-2AC0-AEA87A217FDA}" dt="2019-06-28T12:38:09.131" v="131" actId="1076"/>
          <ac:spMkLst>
            <pc:docMk/>
            <pc:sldMk cId="3391320626" sldId="343"/>
            <ac:spMk id="37" creationId="{57F4B4E3-BEF9-448A-90E7-3B704D6B5479}"/>
          </ac:spMkLst>
        </pc:spChg>
        <pc:picChg chg="add del mod">
          <ac:chgData name="NEVILLE, QUINTON (qn6au)" userId="S::qn6au@virginia.edu::84747678-7561-4bb1-afdc-bf1420c98c32" providerId="AD" clId="Web-{42035359-45EB-9FA6-2AC0-AEA87A217FDA}" dt="2019-06-28T12:33:39.933" v="63"/>
          <ac:picMkLst>
            <pc:docMk/>
            <pc:sldMk cId="3391320626" sldId="343"/>
            <ac:picMk id="3" creationId="{84B04E3A-8496-4026-B2E5-D01AD1E5DF85}"/>
          </ac:picMkLst>
        </pc:picChg>
        <pc:picChg chg="add mod ord">
          <ac:chgData name="NEVILLE, QUINTON (qn6au)" userId="S::qn6au@virginia.edu::84747678-7561-4bb1-afdc-bf1420c98c32" providerId="AD" clId="Web-{42035359-45EB-9FA6-2AC0-AEA87A217FDA}" dt="2019-06-28T12:34:22.934" v="70" actId="1076"/>
          <ac:picMkLst>
            <pc:docMk/>
            <pc:sldMk cId="3391320626" sldId="343"/>
            <ac:picMk id="6" creationId="{A1A99AC8-78DC-493E-857A-F0EB97C6FAE6}"/>
          </ac:picMkLst>
        </pc:picChg>
        <pc:picChg chg="mod modCrop">
          <ac:chgData name="NEVILLE, QUINTON (qn6au)" userId="S::qn6au@virginia.edu::84747678-7561-4bb1-afdc-bf1420c98c32" providerId="AD" clId="Web-{42035359-45EB-9FA6-2AC0-AEA87A217FDA}" dt="2019-06-28T12:42:31.563" v="159" actId="1076"/>
          <ac:picMkLst>
            <pc:docMk/>
            <pc:sldMk cId="3391320626" sldId="343"/>
            <ac:picMk id="9" creationId="{E5DF1FD4-7CF9-46D8-81CA-59310B01DF1F}"/>
          </ac:picMkLst>
        </pc:picChg>
        <pc:picChg chg="mod">
          <ac:chgData name="NEVILLE, QUINTON (qn6au)" userId="S::qn6au@virginia.edu::84747678-7561-4bb1-afdc-bf1420c98c32" providerId="AD" clId="Web-{42035359-45EB-9FA6-2AC0-AEA87A217FDA}" dt="2019-06-28T12:36:23.095" v="96" actId="1076"/>
          <ac:picMkLst>
            <pc:docMk/>
            <pc:sldMk cId="3391320626" sldId="343"/>
            <ac:picMk id="23" creationId="{3E36A17F-C5F7-4AF7-9093-6F10B96AAA5D}"/>
          </ac:picMkLst>
        </pc:picChg>
        <pc:picChg chg="mod">
          <ac:chgData name="NEVILLE, QUINTON (qn6au)" userId="S::qn6au@virginia.edu::84747678-7561-4bb1-afdc-bf1420c98c32" providerId="AD" clId="Web-{42035359-45EB-9FA6-2AC0-AEA87A217FDA}" dt="2019-06-28T12:36:19.111" v="95" actId="1076"/>
          <ac:picMkLst>
            <pc:docMk/>
            <pc:sldMk cId="3391320626" sldId="343"/>
            <ac:picMk id="24" creationId="{A4828E69-B910-43AF-8F47-29AFC61BBEBF}"/>
          </ac:picMkLst>
        </pc:picChg>
        <pc:picChg chg="mod">
          <ac:chgData name="NEVILLE, QUINTON (qn6au)" userId="S::qn6au@virginia.edu::84747678-7561-4bb1-afdc-bf1420c98c32" providerId="AD" clId="Web-{42035359-45EB-9FA6-2AC0-AEA87A217FDA}" dt="2019-06-28T12:36:17.064" v="94" actId="1076"/>
          <ac:picMkLst>
            <pc:docMk/>
            <pc:sldMk cId="3391320626" sldId="343"/>
            <ac:picMk id="25" creationId="{A505B3FC-13B3-4164-BAE3-223879B71923}"/>
          </ac:picMkLst>
        </pc:picChg>
        <pc:picChg chg="mod">
          <ac:chgData name="NEVILLE, QUINTON (qn6au)" userId="S::qn6au@virginia.edu::84747678-7561-4bb1-afdc-bf1420c98c32" providerId="AD" clId="Web-{42035359-45EB-9FA6-2AC0-AEA87A217FDA}" dt="2019-06-28T12:36:12.658" v="93" actId="1076"/>
          <ac:picMkLst>
            <pc:docMk/>
            <pc:sldMk cId="3391320626" sldId="343"/>
            <ac:picMk id="27" creationId="{3E24B902-6D18-48C3-8615-277BFF799527}"/>
          </ac:picMkLst>
        </pc:picChg>
        <pc:cxnChg chg="mod">
          <ac:chgData name="NEVILLE, QUINTON (qn6au)" userId="S::qn6au@virginia.edu::84747678-7561-4bb1-afdc-bf1420c98c32" providerId="AD" clId="Web-{42035359-45EB-9FA6-2AC0-AEA87A217FDA}" dt="2019-06-28T12:36:28.627" v="97" actId="1076"/>
          <ac:cxnSpMkLst>
            <pc:docMk/>
            <pc:sldMk cId="3391320626" sldId="343"/>
            <ac:cxnSpMk id="21" creationId="{7563A34D-D116-4681-B9B4-50F24B809C50}"/>
          </ac:cxnSpMkLst>
        </pc:cxnChg>
      </pc:sldChg>
      <pc:sldChg chg="modSp">
        <pc:chgData name="NEVILLE, QUINTON (qn6au)" userId="S::qn6au@virginia.edu::84747678-7561-4bb1-afdc-bf1420c98c32" providerId="AD" clId="Web-{42035359-45EB-9FA6-2AC0-AEA87A217FDA}" dt="2019-06-28T13:05:55.293" v="1026" actId="1076"/>
        <pc:sldMkLst>
          <pc:docMk/>
          <pc:sldMk cId="4221951946" sldId="365"/>
        </pc:sldMkLst>
        <pc:spChg chg="mod">
          <ac:chgData name="NEVILLE, QUINTON (qn6au)" userId="S::qn6au@virginia.edu::84747678-7561-4bb1-afdc-bf1420c98c32" providerId="AD" clId="Web-{42035359-45EB-9FA6-2AC0-AEA87A217FDA}" dt="2019-06-28T12:31:52.522" v="43" actId="20577"/>
          <ac:spMkLst>
            <pc:docMk/>
            <pc:sldMk cId="4221951946" sldId="365"/>
            <ac:spMk id="9" creationId="{DD1F901D-1692-42F7-BD44-75CDBB077365}"/>
          </ac:spMkLst>
        </pc:spChg>
        <pc:spChg chg="mod">
          <ac:chgData name="NEVILLE, QUINTON (qn6au)" userId="S::qn6au@virginia.edu::84747678-7561-4bb1-afdc-bf1420c98c32" providerId="AD" clId="Web-{42035359-45EB-9FA6-2AC0-AEA87A217FDA}" dt="2019-06-28T13:05:53.919" v="1025" actId="1076"/>
          <ac:spMkLst>
            <pc:docMk/>
            <pc:sldMk cId="4221951946" sldId="365"/>
            <ac:spMk id="14" creationId="{6FABB3F6-C169-4D0C-9EF7-C06FAF1AED16}"/>
          </ac:spMkLst>
        </pc:spChg>
        <pc:picChg chg="mod">
          <ac:chgData name="NEVILLE, QUINTON (qn6au)" userId="S::qn6au@virginia.edu::84747678-7561-4bb1-afdc-bf1420c98c32" providerId="AD" clId="Web-{42035359-45EB-9FA6-2AC0-AEA87A217FDA}" dt="2019-06-28T13:05:55.293" v="1026" actId="1076"/>
          <ac:picMkLst>
            <pc:docMk/>
            <pc:sldMk cId="4221951946" sldId="365"/>
            <ac:picMk id="4" creationId="{B48A9C48-8F02-4F6C-A10A-A46436D2E1BC}"/>
          </ac:picMkLst>
        </pc:picChg>
      </pc:sldChg>
      <pc:sldChg chg="addSp modSp">
        <pc:chgData name="NEVILLE, QUINTON (qn6au)" userId="S::qn6au@virginia.edu::84747678-7561-4bb1-afdc-bf1420c98c32" providerId="AD" clId="Web-{42035359-45EB-9FA6-2AC0-AEA87A217FDA}" dt="2019-06-28T13:25:41.231" v="1041" actId="14100"/>
        <pc:sldMkLst>
          <pc:docMk/>
          <pc:sldMk cId="1152479511" sldId="367"/>
        </pc:sldMkLst>
        <pc:spChg chg="add mod">
          <ac:chgData name="NEVILLE, QUINTON (qn6au)" userId="S::qn6au@virginia.edu::84747678-7561-4bb1-afdc-bf1420c98c32" providerId="AD" clId="Web-{42035359-45EB-9FA6-2AC0-AEA87A217FDA}" dt="2019-06-28T13:25:41.231" v="1041" actId="14100"/>
          <ac:spMkLst>
            <pc:docMk/>
            <pc:sldMk cId="1152479511" sldId="367"/>
            <ac:spMk id="2" creationId="{95836B42-295E-4A85-834D-7C33177FD8F0}"/>
          </ac:spMkLst>
        </pc:spChg>
        <pc:picChg chg="mod">
          <ac:chgData name="NEVILLE, QUINTON (qn6au)" userId="S::qn6au@virginia.edu::84747678-7561-4bb1-afdc-bf1420c98c32" providerId="AD" clId="Web-{42035359-45EB-9FA6-2AC0-AEA87A217FDA}" dt="2019-06-28T12:38:33.523" v="135" actId="1076"/>
          <ac:picMkLst>
            <pc:docMk/>
            <pc:sldMk cId="1152479511" sldId="367"/>
            <ac:picMk id="4" creationId="{2637294A-52D2-4998-979B-C2EFF0DE3AB8}"/>
          </ac:picMkLst>
        </pc:picChg>
        <pc:picChg chg="add mod">
          <ac:chgData name="NEVILLE, QUINTON (qn6au)" userId="S::qn6au@virginia.edu::84747678-7561-4bb1-afdc-bf1420c98c32" providerId="AD" clId="Web-{42035359-45EB-9FA6-2AC0-AEA87A217FDA}" dt="2019-06-28T12:45:33.164" v="744" actId="1076"/>
          <ac:picMkLst>
            <pc:docMk/>
            <pc:sldMk cId="1152479511" sldId="367"/>
            <ac:picMk id="5" creationId="{548CB011-3823-444A-9F8D-808F9D1CE85A}"/>
          </ac:picMkLst>
        </pc:picChg>
      </pc:sldChg>
      <pc:sldChg chg="addSp delSp modSp">
        <pc:chgData name="NEVILLE, QUINTON (qn6au)" userId="S::qn6au@virginia.edu::84747678-7561-4bb1-afdc-bf1420c98c32" providerId="AD" clId="Web-{42035359-45EB-9FA6-2AC0-AEA87A217FDA}" dt="2019-06-28T12:57:51.727" v="1022" actId="20577"/>
        <pc:sldMkLst>
          <pc:docMk/>
          <pc:sldMk cId="260034020" sldId="368"/>
        </pc:sldMkLst>
        <pc:spChg chg="add mod">
          <ac:chgData name="NEVILLE, QUINTON (qn6au)" userId="S::qn6au@virginia.edu::84747678-7561-4bb1-afdc-bf1420c98c32" providerId="AD" clId="Web-{42035359-45EB-9FA6-2AC0-AEA87A217FDA}" dt="2019-06-28T12:57:51.727" v="1022" actId="20577"/>
          <ac:spMkLst>
            <pc:docMk/>
            <pc:sldMk cId="260034020" sldId="368"/>
            <ac:spMk id="2" creationId="{E29BFA21-2DB2-4B56-8B48-029916644BC7}"/>
          </ac:spMkLst>
        </pc:spChg>
        <pc:spChg chg="del mod">
          <ac:chgData name="NEVILLE, QUINTON (qn6au)" userId="S::qn6au@virginia.edu::84747678-7561-4bb1-afdc-bf1420c98c32" providerId="AD" clId="Web-{42035359-45EB-9FA6-2AC0-AEA87A217FDA}" dt="2019-06-28T12:56:46.412" v="1008"/>
          <ac:spMkLst>
            <pc:docMk/>
            <pc:sldMk cId="260034020" sldId="368"/>
            <ac:spMk id="3" creationId="{F7A56949-056A-47FE-967A-CA06E80E9099}"/>
          </ac:spMkLst>
        </pc:spChg>
        <pc:spChg chg="mod">
          <ac:chgData name="NEVILLE, QUINTON (qn6au)" userId="S::qn6au@virginia.edu::84747678-7561-4bb1-afdc-bf1420c98c32" providerId="AD" clId="Web-{42035359-45EB-9FA6-2AC0-AEA87A217FDA}" dt="2019-06-28T12:57:24.992" v="1016" actId="1076"/>
          <ac:spMkLst>
            <pc:docMk/>
            <pc:sldMk cId="260034020" sldId="368"/>
            <ac:spMk id="4" creationId="{B0EACB96-BC63-E248-9DB1-268C98C827B0}"/>
          </ac:spMkLst>
        </pc:spChg>
        <pc:spChg chg="mod">
          <ac:chgData name="NEVILLE, QUINTON (qn6au)" userId="S::qn6au@virginia.edu::84747678-7561-4bb1-afdc-bf1420c98c32" providerId="AD" clId="Web-{42035359-45EB-9FA6-2AC0-AEA87A217FDA}" dt="2019-06-28T12:57:08.022" v="1013" actId="1076"/>
          <ac:spMkLst>
            <pc:docMk/>
            <pc:sldMk cId="260034020" sldId="368"/>
            <ac:spMk id="5" creationId="{B0136116-7BAA-40CF-BA01-A916C9ED0F4E}"/>
          </ac:spMkLst>
        </pc:spChg>
        <pc:spChg chg="add del mod">
          <ac:chgData name="NEVILLE, QUINTON (qn6au)" userId="S::qn6au@virginia.edu::84747678-7561-4bb1-afdc-bf1420c98c32" providerId="AD" clId="Web-{42035359-45EB-9FA6-2AC0-AEA87A217FDA}" dt="2019-06-28T12:56:56.788" v="1010"/>
          <ac:spMkLst>
            <pc:docMk/>
            <pc:sldMk cId="260034020" sldId="368"/>
            <ac:spMk id="10" creationId="{59DCEDB5-4C17-4CA3-A6CA-0EC6BE9C6370}"/>
          </ac:spMkLst>
        </pc:spChg>
        <pc:picChg chg="add mod">
          <ac:chgData name="NEVILLE, QUINTON (qn6au)" userId="S::qn6au@virginia.edu::84747678-7561-4bb1-afdc-bf1420c98c32" providerId="AD" clId="Web-{42035359-45EB-9FA6-2AC0-AEA87A217FDA}" dt="2019-06-28T12:57:10.288" v="1014" actId="1076"/>
          <ac:picMkLst>
            <pc:docMk/>
            <pc:sldMk cId="260034020" sldId="368"/>
            <ac:picMk id="7" creationId="{E36165DB-B980-4F29-81AD-EDE5831E397D}"/>
          </ac:picMkLst>
        </pc:picChg>
      </pc:sldChg>
      <pc:sldChg chg="modSp">
        <pc:chgData name="NEVILLE, QUINTON (qn6au)" userId="S::qn6au@virginia.edu::84747678-7561-4bb1-afdc-bf1420c98c32" providerId="AD" clId="Web-{42035359-45EB-9FA6-2AC0-AEA87A217FDA}" dt="2019-06-28T12:32:33.305" v="58" actId="20577"/>
        <pc:sldMkLst>
          <pc:docMk/>
          <pc:sldMk cId="3350208979" sldId="397"/>
        </pc:sldMkLst>
        <pc:spChg chg="mod">
          <ac:chgData name="NEVILLE, QUINTON (qn6au)" userId="S::qn6au@virginia.edu::84747678-7561-4bb1-afdc-bf1420c98c32" providerId="AD" clId="Web-{42035359-45EB-9FA6-2AC0-AEA87A217FDA}" dt="2019-06-28T12:31:05.552" v="28" actId="1076"/>
          <ac:spMkLst>
            <pc:docMk/>
            <pc:sldMk cId="3350208979" sldId="397"/>
            <ac:spMk id="8" creationId="{0C6AF803-8AF7-4338-BC21-EAD7644782DC}"/>
          </ac:spMkLst>
        </pc:spChg>
        <pc:spChg chg="mod">
          <ac:chgData name="NEVILLE, QUINTON (qn6au)" userId="S::qn6au@virginia.edu::84747678-7561-4bb1-afdc-bf1420c98c32" providerId="AD" clId="Web-{42035359-45EB-9FA6-2AC0-AEA87A217FDA}" dt="2019-06-28T12:30:13.737" v="21" actId="20577"/>
          <ac:spMkLst>
            <pc:docMk/>
            <pc:sldMk cId="3350208979" sldId="397"/>
            <ac:spMk id="9" creationId="{DD1F901D-1692-42F7-BD44-75CDBB077365}"/>
          </ac:spMkLst>
        </pc:spChg>
        <pc:spChg chg="mod">
          <ac:chgData name="NEVILLE, QUINTON (qn6au)" userId="S::qn6au@virginia.edu::84747678-7561-4bb1-afdc-bf1420c98c32" providerId="AD" clId="Web-{42035359-45EB-9FA6-2AC0-AEA87A217FDA}" dt="2019-06-28T12:32:33.305" v="58" actId="20577"/>
          <ac:spMkLst>
            <pc:docMk/>
            <pc:sldMk cId="3350208979" sldId="397"/>
            <ac:spMk id="11" creationId="{52EF1EA5-668A-412A-ACDD-6149AC4B220C}"/>
          </ac:spMkLst>
        </pc:spChg>
      </pc:sldChg>
    </pc:docChg>
  </pc:docChgLst>
  <pc:docChgLst>
    <pc:chgData name="Halewicz, Victoria (vh5dg)" userId="S::vh5dg@virginia.edu::2ae6ed1a-7c53-4362-8178-cf5229d9c960" providerId="AD" clId="Web-{ECEF758E-7AF4-13CB-EEA0-9C17D80A0408}"/>
    <pc:docChg chg="modSld">
      <pc:chgData name="Halewicz, Victoria (vh5dg)" userId="S::vh5dg@virginia.edu::2ae6ed1a-7c53-4362-8178-cf5229d9c960" providerId="AD" clId="Web-{ECEF758E-7AF4-13CB-EEA0-9C17D80A0408}" dt="2019-06-28T13:24:13.060" v="111" actId="1076"/>
      <pc:docMkLst>
        <pc:docMk/>
      </pc:docMkLst>
      <pc:sldChg chg="modSp">
        <pc:chgData name="Halewicz, Victoria (vh5dg)" userId="S::vh5dg@virginia.edu::2ae6ed1a-7c53-4362-8178-cf5229d9c960" providerId="AD" clId="Web-{ECEF758E-7AF4-13CB-EEA0-9C17D80A0408}" dt="2019-06-28T13:21:14.068" v="101" actId="20577"/>
        <pc:sldMkLst>
          <pc:docMk/>
          <pc:sldMk cId="695488011" sldId="287"/>
        </pc:sldMkLst>
        <pc:spChg chg="mod">
          <ac:chgData name="Halewicz, Victoria (vh5dg)" userId="S::vh5dg@virginia.edu::2ae6ed1a-7c53-4362-8178-cf5229d9c960" providerId="AD" clId="Web-{ECEF758E-7AF4-13CB-EEA0-9C17D80A0408}" dt="2019-06-28T13:21:14.068" v="101" actId="20577"/>
          <ac:spMkLst>
            <pc:docMk/>
            <pc:sldMk cId="695488011" sldId="287"/>
            <ac:spMk id="2" creationId="{CED20DE8-8258-4AE3-8EC1-F10D5C0464E0}"/>
          </ac:spMkLst>
        </pc:spChg>
        <pc:spChg chg="mod">
          <ac:chgData name="Halewicz, Victoria (vh5dg)" userId="S::vh5dg@virginia.edu::2ae6ed1a-7c53-4362-8178-cf5229d9c960" providerId="AD" clId="Web-{ECEF758E-7AF4-13CB-EEA0-9C17D80A0408}" dt="2019-06-28T13:20:01.535" v="76" actId="20577"/>
          <ac:spMkLst>
            <pc:docMk/>
            <pc:sldMk cId="695488011" sldId="287"/>
            <ac:spMk id="6" creationId="{00000000-0000-0000-0000-000000000000}"/>
          </ac:spMkLst>
        </pc:spChg>
      </pc:sldChg>
      <pc:sldChg chg="modSp">
        <pc:chgData name="Halewicz, Victoria (vh5dg)" userId="S::vh5dg@virginia.edu::2ae6ed1a-7c53-4362-8178-cf5229d9c960" providerId="AD" clId="Web-{ECEF758E-7AF4-13CB-EEA0-9C17D80A0408}" dt="2019-06-28T13:19:13.892" v="59" actId="20577"/>
        <pc:sldMkLst>
          <pc:docMk/>
          <pc:sldMk cId="3332615406" sldId="301"/>
        </pc:sldMkLst>
        <pc:spChg chg="mod">
          <ac:chgData name="Halewicz, Victoria (vh5dg)" userId="S::vh5dg@virginia.edu::2ae6ed1a-7c53-4362-8178-cf5229d9c960" providerId="AD" clId="Web-{ECEF758E-7AF4-13CB-EEA0-9C17D80A0408}" dt="2019-06-28T13:19:13.892" v="59" actId="20577"/>
          <ac:spMkLst>
            <pc:docMk/>
            <pc:sldMk cId="3332615406" sldId="301"/>
            <ac:spMk id="2" creationId="{CA968CE3-7FE1-4E27-B6F6-3376C9EFA9AB}"/>
          </ac:spMkLst>
        </pc:spChg>
        <pc:picChg chg="mod">
          <ac:chgData name="Halewicz, Victoria (vh5dg)" userId="S::vh5dg@virginia.edu::2ae6ed1a-7c53-4362-8178-cf5229d9c960" providerId="AD" clId="Web-{ECEF758E-7AF4-13CB-EEA0-9C17D80A0408}" dt="2019-06-28T13:18:39.157" v="52" actId="1076"/>
          <ac:picMkLst>
            <pc:docMk/>
            <pc:sldMk cId="3332615406" sldId="301"/>
            <ac:picMk id="6" creationId="{F1EA24EE-1C61-4BA6-8C2B-87C9CE40DE81}"/>
          </ac:picMkLst>
        </pc:picChg>
      </pc:sldChg>
      <pc:sldChg chg="addSp delSp modSp">
        <pc:chgData name="Halewicz, Victoria (vh5dg)" userId="S::vh5dg@virginia.edu::2ae6ed1a-7c53-4362-8178-cf5229d9c960" providerId="AD" clId="Web-{ECEF758E-7AF4-13CB-EEA0-9C17D80A0408}" dt="2019-06-28T13:24:13.060" v="111" actId="1076"/>
        <pc:sldMkLst>
          <pc:docMk/>
          <pc:sldMk cId="2329656623" sldId="339"/>
        </pc:sldMkLst>
        <pc:spChg chg="mod">
          <ac:chgData name="Halewicz, Victoria (vh5dg)" userId="S::vh5dg@virginia.edu::2ae6ed1a-7c53-4362-8178-cf5229d9c960" providerId="AD" clId="Web-{ECEF758E-7AF4-13CB-EEA0-9C17D80A0408}" dt="2019-06-28T13:17:02.122" v="38" actId="20577"/>
          <ac:spMkLst>
            <pc:docMk/>
            <pc:sldMk cId="2329656623" sldId="339"/>
            <ac:spMk id="2" creationId="{C2C0F7FD-C6B3-47A7-8C28-337C75B04554}"/>
          </ac:spMkLst>
        </pc:spChg>
        <pc:picChg chg="add mod modCrop">
          <ac:chgData name="Halewicz, Victoria (vh5dg)" userId="S::vh5dg@virginia.edu::2ae6ed1a-7c53-4362-8178-cf5229d9c960" providerId="AD" clId="Web-{ECEF758E-7AF4-13CB-EEA0-9C17D80A0408}" dt="2019-06-28T13:24:13.060" v="111" actId="1076"/>
          <ac:picMkLst>
            <pc:docMk/>
            <pc:sldMk cId="2329656623" sldId="339"/>
            <ac:picMk id="3" creationId="{CE45BD76-85D8-443A-AF90-D52A25263917}"/>
          </ac:picMkLst>
        </pc:picChg>
        <pc:picChg chg="del">
          <ac:chgData name="Halewicz, Victoria (vh5dg)" userId="S::vh5dg@virginia.edu::2ae6ed1a-7c53-4362-8178-cf5229d9c960" providerId="AD" clId="Web-{ECEF758E-7AF4-13CB-EEA0-9C17D80A0408}" dt="2019-06-28T13:22:51.869" v="102"/>
          <ac:picMkLst>
            <pc:docMk/>
            <pc:sldMk cId="2329656623" sldId="339"/>
            <ac:picMk id="6" creationId="{ECAF4CE9-70CA-48EE-BCD1-2ECFBC694EFF}"/>
          </ac:picMkLst>
        </pc:picChg>
      </pc:sldChg>
      <pc:sldChg chg="modSp">
        <pc:chgData name="Halewicz, Victoria (vh5dg)" userId="S::vh5dg@virginia.edu::2ae6ed1a-7c53-4362-8178-cf5229d9c960" providerId="AD" clId="Web-{ECEF758E-7AF4-13CB-EEA0-9C17D80A0408}" dt="2019-06-28T13:17:07.857" v="39" actId="20577"/>
        <pc:sldMkLst>
          <pc:docMk/>
          <pc:sldMk cId="888161643" sldId="340"/>
        </pc:sldMkLst>
        <pc:spChg chg="mod">
          <ac:chgData name="Halewicz, Victoria (vh5dg)" userId="S::vh5dg@virginia.edu::2ae6ed1a-7c53-4362-8178-cf5229d9c960" providerId="AD" clId="Web-{ECEF758E-7AF4-13CB-EEA0-9C17D80A0408}" dt="2019-06-28T13:17:07.857" v="39" actId="20577"/>
          <ac:spMkLst>
            <pc:docMk/>
            <pc:sldMk cId="888161643" sldId="340"/>
            <ac:spMk id="2" creationId="{9C831A00-57CB-4FCC-AB27-60A185C49E1E}"/>
          </ac:spMkLst>
        </pc:spChg>
        <pc:spChg chg="mod">
          <ac:chgData name="Halewicz, Victoria (vh5dg)" userId="S::vh5dg@virginia.edu::2ae6ed1a-7c53-4362-8178-cf5229d9c960" providerId="AD" clId="Web-{ECEF758E-7AF4-13CB-EEA0-9C17D80A0408}" dt="2019-06-28T13:15:21.822" v="24" actId="20577"/>
          <ac:spMkLst>
            <pc:docMk/>
            <pc:sldMk cId="888161643" sldId="340"/>
            <ac:spMk id="3" creationId="{0B74C231-3D9E-4BFF-81F5-ACD09A6CC634}"/>
          </ac:spMkLst>
        </pc:spChg>
      </pc:sldChg>
      <pc:sldChg chg="modSp">
        <pc:chgData name="Halewicz, Victoria (vh5dg)" userId="S::vh5dg@virginia.edu::2ae6ed1a-7c53-4362-8178-cf5229d9c960" providerId="AD" clId="Web-{ECEF758E-7AF4-13CB-EEA0-9C17D80A0408}" dt="2019-06-28T13:19:09.236" v="58" actId="20577"/>
        <pc:sldMkLst>
          <pc:docMk/>
          <pc:sldMk cId="2453471147" sldId="341"/>
        </pc:sldMkLst>
        <pc:spChg chg="mod">
          <ac:chgData name="Halewicz, Victoria (vh5dg)" userId="S::vh5dg@virginia.edu::2ae6ed1a-7c53-4362-8178-cf5229d9c960" providerId="AD" clId="Web-{ECEF758E-7AF4-13CB-EEA0-9C17D80A0408}" dt="2019-06-28T13:19:09.236" v="58" actId="20577"/>
          <ac:spMkLst>
            <pc:docMk/>
            <pc:sldMk cId="2453471147" sldId="341"/>
            <ac:spMk id="2" creationId="{CA968CE3-7FE1-4E27-B6F6-3376C9EFA9AB}"/>
          </ac:spMkLst>
        </pc:spChg>
        <pc:spChg chg="mod">
          <ac:chgData name="Halewicz, Victoria (vh5dg)" userId="S::vh5dg@virginia.edu::2ae6ed1a-7c53-4362-8178-cf5229d9c960" providerId="AD" clId="Web-{ECEF758E-7AF4-13CB-EEA0-9C17D80A0408}" dt="2019-06-28T13:15:49.964" v="31" actId="20577"/>
          <ac:spMkLst>
            <pc:docMk/>
            <pc:sldMk cId="2453471147" sldId="341"/>
            <ac:spMk id="7" creationId="{1E95EF58-4B82-47E6-B517-801541BF8651}"/>
          </ac:spMkLst>
        </pc:spChg>
      </pc:sldChg>
      <pc:sldChg chg="modSp">
        <pc:chgData name="Halewicz, Victoria (vh5dg)" userId="S::vh5dg@virginia.edu::2ae6ed1a-7c53-4362-8178-cf5229d9c960" providerId="AD" clId="Web-{ECEF758E-7AF4-13CB-EEA0-9C17D80A0408}" dt="2019-06-28T13:19:05.533" v="57" actId="20577"/>
        <pc:sldMkLst>
          <pc:docMk/>
          <pc:sldMk cId="3284558731" sldId="342"/>
        </pc:sldMkLst>
        <pc:spChg chg="mod">
          <ac:chgData name="Halewicz, Victoria (vh5dg)" userId="S::vh5dg@virginia.edu::2ae6ed1a-7c53-4362-8178-cf5229d9c960" providerId="AD" clId="Web-{ECEF758E-7AF4-13CB-EEA0-9C17D80A0408}" dt="2019-06-28T13:19:05.533" v="57" actId="20577"/>
          <ac:spMkLst>
            <pc:docMk/>
            <pc:sldMk cId="3284558731" sldId="342"/>
            <ac:spMk id="2" creationId="{CA968CE3-7FE1-4E27-B6F6-3376C9EFA9AB}"/>
          </ac:spMkLst>
        </pc:spChg>
        <pc:spChg chg="mod">
          <ac:chgData name="Halewicz, Victoria (vh5dg)" userId="S::vh5dg@virginia.edu::2ae6ed1a-7c53-4362-8178-cf5229d9c960" providerId="AD" clId="Web-{ECEF758E-7AF4-13CB-EEA0-9C17D80A0408}" dt="2019-06-28T13:15:42.682" v="28" actId="20577"/>
          <ac:spMkLst>
            <pc:docMk/>
            <pc:sldMk cId="3284558731" sldId="342"/>
            <ac:spMk id="8" creationId="{6B740E62-582B-4BDB-BCB5-03DEDA5C8597}"/>
          </ac:spMkLst>
        </pc:spChg>
      </pc:sldChg>
      <pc:sldChg chg="modSp">
        <pc:chgData name="Halewicz, Victoria (vh5dg)" userId="S::vh5dg@virginia.edu::2ae6ed1a-7c53-4362-8178-cf5229d9c960" providerId="AD" clId="Web-{ECEF758E-7AF4-13CB-EEA0-9C17D80A0408}" dt="2019-06-28T13:21:00.443" v="97" actId="20577"/>
        <pc:sldMkLst>
          <pc:docMk/>
          <pc:sldMk cId="3933707832" sldId="370"/>
        </pc:sldMkLst>
        <pc:spChg chg="mod">
          <ac:chgData name="Halewicz, Victoria (vh5dg)" userId="S::vh5dg@virginia.edu::2ae6ed1a-7c53-4362-8178-cf5229d9c960" providerId="AD" clId="Web-{ECEF758E-7AF4-13CB-EEA0-9C17D80A0408}" dt="2019-06-28T13:21:00.443" v="97" actId="20577"/>
          <ac:spMkLst>
            <pc:docMk/>
            <pc:sldMk cId="3933707832" sldId="370"/>
            <ac:spMk id="3" creationId="{5B367FBC-057D-4A72-B967-46F0B80F6C40}"/>
          </ac:spMkLst>
        </pc:spChg>
        <pc:spChg chg="mod">
          <ac:chgData name="Halewicz, Victoria (vh5dg)" userId="S::vh5dg@virginia.edu::2ae6ed1a-7c53-4362-8178-cf5229d9c960" providerId="AD" clId="Web-{ECEF758E-7AF4-13CB-EEA0-9C17D80A0408}" dt="2019-06-28T13:19:50.894" v="69" actId="1076"/>
          <ac:spMkLst>
            <pc:docMk/>
            <pc:sldMk cId="3933707832" sldId="370"/>
            <ac:spMk id="6" creationId="{00000000-0000-0000-0000-000000000000}"/>
          </ac:spMkLst>
        </pc:spChg>
      </pc:sldChg>
      <pc:sldChg chg="modSp">
        <pc:chgData name="Halewicz, Victoria (vh5dg)" userId="S::vh5dg@virginia.edu::2ae6ed1a-7c53-4362-8178-cf5229d9c960" providerId="AD" clId="Web-{ECEF758E-7AF4-13CB-EEA0-9C17D80A0408}" dt="2019-06-28T13:20:46.271" v="91" actId="20577"/>
        <pc:sldMkLst>
          <pc:docMk/>
          <pc:sldMk cId="513822569" sldId="371"/>
        </pc:sldMkLst>
        <pc:spChg chg="mod">
          <ac:chgData name="Halewicz, Victoria (vh5dg)" userId="S::vh5dg@virginia.edu::2ae6ed1a-7c53-4362-8178-cf5229d9c960" providerId="AD" clId="Web-{ECEF758E-7AF4-13CB-EEA0-9C17D80A0408}" dt="2019-06-28T13:18:53.798" v="54" actId="20577"/>
          <ac:spMkLst>
            <pc:docMk/>
            <pc:sldMk cId="513822569" sldId="371"/>
            <ac:spMk id="2" creationId="{CA968CE3-7FE1-4E27-B6F6-3376C9EFA9AB}"/>
          </ac:spMkLst>
        </pc:spChg>
        <pc:spChg chg="mod">
          <ac:chgData name="Halewicz, Victoria (vh5dg)" userId="S::vh5dg@virginia.edu::2ae6ed1a-7c53-4362-8178-cf5229d9c960" providerId="AD" clId="Web-{ECEF758E-7AF4-13CB-EEA0-9C17D80A0408}" dt="2019-06-28T13:20:46.271" v="91" actId="20577"/>
          <ac:spMkLst>
            <pc:docMk/>
            <pc:sldMk cId="513822569" sldId="371"/>
            <ac:spMk id="8" creationId="{6B740E62-582B-4BDB-BCB5-03DEDA5C8597}"/>
          </ac:spMkLst>
        </pc:spChg>
        <pc:cxnChg chg="mod">
          <ac:chgData name="Halewicz, Victoria (vh5dg)" userId="S::vh5dg@virginia.edu::2ae6ed1a-7c53-4362-8178-cf5229d9c960" providerId="AD" clId="Web-{ECEF758E-7AF4-13CB-EEA0-9C17D80A0408}" dt="2019-06-28T13:20:31.098" v="84" actId="1076"/>
          <ac:cxnSpMkLst>
            <pc:docMk/>
            <pc:sldMk cId="513822569" sldId="371"/>
            <ac:cxnSpMk id="3" creationId="{3E3029EA-3FF9-4806-B9A5-EF0180261655}"/>
          </ac:cxnSpMkLst>
        </pc:cxnChg>
      </pc:sldChg>
      <pc:sldChg chg="modSp">
        <pc:chgData name="Halewicz, Victoria (vh5dg)" userId="S::vh5dg@virginia.edu::2ae6ed1a-7c53-4362-8178-cf5229d9c960" providerId="AD" clId="Web-{ECEF758E-7AF4-13CB-EEA0-9C17D80A0408}" dt="2019-06-28T13:19:02.033" v="56" actId="20577"/>
        <pc:sldMkLst>
          <pc:docMk/>
          <pc:sldMk cId="2056366371" sldId="372"/>
        </pc:sldMkLst>
        <pc:spChg chg="mod">
          <ac:chgData name="Halewicz, Victoria (vh5dg)" userId="S::vh5dg@virginia.edu::2ae6ed1a-7c53-4362-8178-cf5229d9c960" providerId="AD" clId="Web-{ECEF758E-7AF4-13CB-EEA0-9C17D80A0408}" dt="2019-06-28T13:19:02.033" v="56" actId="20577"/>
          <ac:spMkLst>
            <pc:docMk/>
            <pc:sldMk cId="2056366371" sldId="372"/>
            <ac:spMk id="2" creationId="{CA968CE3-7FE1-4E27-B6F6-3376C9EFA9AB}"/>
          </ac:spMkLst>
        </pc:spChg>
        <pc:spChg chg="mod">
          <ac:chgData name="Halewicz, Victoria (vh5dg)" userId="S::vh5dg@virginia.edu::2ae6ed1a-7c53-4362-8178-cf5229d9c960" providerId="AD" clId="Web-{ECEF758E-7AF4-13CB-EEA0-9C17D80A0408}" dt="2019-06-28T13:15:37.166" v="25" actId="20577"/>
          <ac:spMkLst>
            <pc:docMk/>
            <pc:sldMk cId="2056366371" sldId="372"/>
            <ac:spMk id="8" creationId="{6B740E62-582B-4BDB-BCB5-03DEDA5C8597}"/>
          </ac:spMkLst>
        </pc:spChg>
      </pc:sldChg>
      <pc:sldChg chg="modSp">
        <pc:chgData name="Halewicz, Victoria (vh5dg)" userId="S::vh5dg@virginia.edu::2ae6ed1a-7c53-4362-8178-cf5229d9c960" providerId="AD" clId="Web-{ECEF758E-7AF4-13CB-EEA0-9C17D80A0408}" dt="2019-06-28T13:20:40.052" v="88" actId="20577"/>
        <pc:sldMkLst>
          <pc:docMk/>
          <pc:sldMk cId="1517677283" sldId="374"/>
        </pc:sldMkLst>
        <pc:spChg chg="mod">
          <ac:chgData name="Halewicz, Victoria (vh5dg)" userId="S::vh5dg@virginia.edu::2ae6ed1a-7c53-4362-8178-cf5229d9c960" providerId="AD" clId="Web-{ECEF758E-7AF4-13CB-EEA0-9C17D80A0408}" dt="2019-06-28T13:18:56.939" v="55" actId="20577"/>
          <ac:spMkLst>
            <pc:docMk/>
            <pc:sldMk cId="1517677283" sldId="374"/>
            <ac:spMk id="2" creationId="{CA968CE3-7FE1-4E27-B6F6-3376C9EFA9AB}"/>
          </ac:spMkLst>
        </pc:spChg>
        <pc:spChg chg="mod">
          <ac:chgData name="Halewicz, Victoria (vh5dg)" userId="S::vh5dg@virginia.edu::2ae6ed1a-7c53-4362-8178-cf5229d9c960" providerId="AD" clId="Web-{ECEF758E-7AF4-13CB-EEA0-9C17D80A0408}" dt="2019-06-28T13:20:40.052" v="88" actId="20577"/>
          <ac:spMkLst>
            <pc:docMk/>
            <pc:sldMk cId="1517677283" sldId="374"/>
            <ac:spMk id="8" creationId="{6B740E62-582B-4BDB-BCB5-03DEDA5C8597}"/>
          </ac:spMkLst>
        </pc:spChg>
      </pc:sldChg>
    </pc:docChg>
  </pc:docChgLst>
  <pc:docChgLst>
    <pc:chgData name="Cong, Cong (cc2cm)" userId="S::cc2cm@virginia.edu::f07c910d-2f81-4213-8697-fa8eb7446fa4" providerId="AD" clId="Web-{F5FB560A-CAD7-C9E5-93A4-C60B3283EE9F}"/>
    <pc:docChg chg="addSld delSld modSld">
      <pc:chgData name="Cong, Cong (cc2cm)" userId="S::cc2cm@virginia.edu::f07c910d-2f81-4213-8697-fa8eb7446fa4" providerId="AD" clId="Web-{F5FB560A-CAD7-C9E5-93A4-C60B3283EE9F}" dt="2019-06-28T13:03:37.635" v="50" actId="1076"/>
      <pc:docMkLst>
        <pc:docMk/>
      </pc:docMkLst>
      <pc:sldChg chg="del">
        <pc:chgData name="Cong, Cong (cc2cm)" userId="S::cc2cm@virginia.edu::f07c910d-2f81-4213-8697-fa8eb7446fa4" providerId="AD" clId="Web-{F5FB560A-CAD7-C9E5-93A4-C60B3283EE9F}" dt="2019-06-28T12:46:10.397" v="4"/>
        <pc:sldMkLst>
          <pc:docMk/>
          <pc:sldMk cId="4146100874" sldId="274"/>
        </pc:sldMkLst>
      </pc:sldChg>
      <pc:sldChg chg="del">
        <pc:chgData name="Cong, Cong (cc2cm)" userId="S::cc2cm@virginia.edu::f07c910d-2f81-4213-8697-fa8eb7446fa4" providerId="AD" clId="Web-{F5FB560A-CAD7-C9E5-93A4-C60B3283EE9F}" dt="2019-06-28T12:46:10.397" v="3"/>
        <pc:sldMkLst>
          <pc:docMk/>
          <pc:sldMk cId="530138099" sldId="280"/>
        </pc:sldMkLst>
      </pc:sldChg>
      <pc:sldChg chg="del">
        <pc:chgData name="Cong, Cong (cc2cm)" userId="S::cc2cm@virginia.edu::f07c910d-2f81-4213-8697-fa8eb7446fa4" providerId="AD" clId="Web-{F5FB560A-CAD7-C9E5-93A4-C60B3283EE9F}" dt="2019-06-28T12:46:10.397" v="2"/>
        <pc:sldMkLst>
          <pc:docMk/>
          <pc:sldMk cId="3371321374" sldId="310"/>
        </pc:sldMkLst>
      </pc:sldChg>
      <pc:sldChg chg="del">
        <pc:chgData name="Cong, Cong (cc2cm)" userId="S::cc2cm@virginia.edu::f07c910d-2f81-4213-8697-fa8eb7446fa4" providerId="AD" clId="Web-{F5FB560A-CAD7-C9E5-93A4-C60B3283EE9F}" dt="2019-06-28T12:46:10.381" v="0"/>
        <pc:sldMkLst>
          <pc:docMk/>
          <pc:sldMk cId="3631184737" sldId="312"/>
        </pc:sldMkLst>
      </pc:sldChg>
      <pc:sldChg chg="del">
        <pc:chgData name="Cong, Cong (cc2cm)" userId="S::cc2cm@virginia.edu::f07c910d-2f81-4213-8697-fa8eb7446fa4" providerId="AD" clId="Web-{F5FB560A-CAD7-C9E5-93A4-C60B3283EE9F}" dt="2019-06-28T12:46:10.381" v="1"/>
        <pc:sldMkLst>
          <pc:docMk/>
          <pc:sldMk cId="1426212098" sldId="313"/>
        </pc:sldMkLst>
      </pc:sldChg>
      <pc:sldChg chg="addSp delSp">
        <pc:chgData name="Cong, Cong (cc2cm)" userId="S::cc2cm@virginia.edu::f07c910d-2f81-4213-8697-fa8eb7446fa4" providerId="AD" clId="Web-{F5FB560A-CAD7-C9E5-93A4-C60B3283EE9F}" dt="2019-06-28T12:46:19.115" v="6"/>
        <pc:sldMkLst>
          <pc:docMk/>
          <pc:sldMk cId="260034020" sldId="368"/>
        </pc:sldMkLst>
        <pc:spChg chg="add del">
          <ac:chgData name="Cong, Cong (cc2cm)" userId="S::cc2cm@virginia.edu::f07c910d-2f81-4213-8697-fa8eb7446fa4" providerId="AD" clId="Web-{F5FB560A-CAD7-C9E5-93A4-C60B3283EE9F}" dt="2019-06-28T12:46:19.115" v="6"/>
          <ac:spMkLst>
            <pc:docMk/>
            <pc:sldMk cId="260034020" sldId="368"/>
            <ac:spMk id="6" creationId="{3E367CA8-BD6A-4B0A-BE4B-6CD6C6689427}"/>
          </ac:spMkLst>
        </pc:spChg>
      </pc:sldChg>
      <pc:sldChg chg="addSp modSp">
        <pc:chgData name="Cong, Cong (cc2cm)" userId="S::cc2cm@virginia.edu::f07c910d-2f81-4213-8697-fa8eb7446fa4" providerId="AD" clId="Web-{F5FB560A-CAD7-C9E5-93A4-C60B3283EE9F}" dt="2019-06-28T13:03:37.635" v="50" actId="1076"/>
        <pc:sldMkLst>
          <pc:docMk/>
          <pc:sldMk cId="131648982" sldId="388"/>
        </pc:sldMkLst>
        <pc:spChg chg="add mod">
          <ac:chgData name="Cong, Cong (cc2cm)" userId="S::cc2cm@virginia.edu::f07c910d-2f81-4213-8697-fa8eb7446fa4" providerId="AD" clId="Web-{F5FB560A-CAD7-C9E5-93A4-C60B3283EE9F}" dt="2019-06-28T13:03:37.635" v="50" actId="1076"/>
          <ac:spMkLst>
            <pc:docMk/>
            <pc:sldMk cId="131648982" sldId="388"/>
            <ac:spMk id="26" creationId="{772D35D4-61D9-4D9F-A107-23B5111DAD7B}"/>
          </ac:spMkLst>
        </pc:spChg>
      </pc:sldChg>
      <pc:sldChg chg="modSp">
        <pc:chgData name="Cong, Cong (cc2cm)" userId="S::cc2cm@virginia.edu::f07c910d-2f81-4213-8697-fa8eb7446fa4" providerId="AD" clId="Web-{F5FB560A-CAD7-C9E5-93A4-C60B3283EE9F}" dt="2019-06-28T12:59:58.525" v="45" actId="20577"/>
        <pc:sldMkLst>
          <pc:docMk/>
          <pc:sldMk cId="1659803031" sldId="391"/>
        </pc:sldMkLst>
        <pc:spChg chg="mod">
          <ac:chgData name="Cong, Cong (cc2cm)" userId="S::cc2cm@virginia.edu::f07c910d-2f81-4213-8697-fa8eb7446fa4" providerId="AD" clId="Web-{F5FB560A-CAD7-C9E5-93A4-C60B3283EE9F}" dt="2019-06-28T12:59:58.525" v="45" actId="20577"/>
          <ac:spMkLst>
            <pc:docMk/>
            <pc:sldMk cId="1659803031" sldId="391"/>
            <ac:spMk id="3" creationId="{0DB572A2-ADA4-49B7-BAD6-0B8C05CD852E}"/>
          </ac:spMkLst>
        </pc:spChg>
      </pc:sldChg>
      <pc:sldChg chg="add del">
        <pc:chgData name="Cong, Cong (cc2cm)" userId="S::cc2cm@virginia.edu::f07c910d-2f81-4213-8697-fa8eb7446fa4" providerId="AD" clId="Web-{F5FB560A-CAD7-C9E5-93A4-C60B3283EE9F}" dt="2019-06-28T12:46:53.053" v="27"/>
        <pc:sldMkLst>
          <pc:docMk/>
          <pc:sldMk cId="1621893806" sldId="524"/>
        </pc:sldMkLst>
      </pc:sldChg>
      <pc:sldChg chg="add">
        <pc:chgData name="Cong, Cong (cc2cm)" userId="S::cc2cm@virginia.edu::f07c910d-2f81-4213-8697-fa8eb7446fa4" providerId="AD" clId="Web-{F5FB560A-CAD7-C9E5-93A4-C60B3283EE9F}" dt="2019-06-28T12:46:24.178" v="8"/>
        <pc:sldMkLst>
          <pc:docMk/>
          <pc:sldMk cId="2217390528" sldId="525"/>
        </pc:sldMkLst>
      </pc:sldChg>
      <pc:sldChg chg="add">
        <pc:chgData name="Cong, Cong (cc2cm)" userId="S::cc2cm@virginia.edu::f07c910d-2f81-4213-8697-fa8eb7446fa4" providerId="AD" clId="Web-{F5FB560A-CAD7-C9E5-93A4-C60B3283EE9F}" dt="2019-06-28T12:46:24.428" v="9"/>
        <pc:sldMkLst>
          <pc:docMk/>
          <pc:sldMk cId="484235715" sldId="526"/>
        </pc:sldMkLst>
      </pc:sldChg>
      <pc:sldChg chg="add">
        <pc:chgData name="Cong, Cong (cc2cm)" userId="S::cc2cm@virginia.edu::f07c910d-2f81-4213-8697-fa8eb7446fa4" providerId="AD" clId="Web-{F5FB560A-CAD7-C9E5-93A4-C60B3283EE9F}" dt="2019-06-28T12:46:24.569" v="10"/>
        <pc:sldMkLst>
          <pc:docMk/>
          <pc:sldMk cId="489490195" sldId="527"/>
        </pc:sldMkLst>
      </pc:sldChg>
      <pc:sldChg chg="modSp add">
        <pc:chgData name="Cong, Cong (cc2cm)" userId="S::cc2cm@virginia.edu::f07c910d-2f81-4213-8697-fa8eb7446fa4" providerId="AD" clId="Web-{F5FB560A-CAD7-C9E5-93A4-C60B3283EE9F}" dt="2019-06-28T12:52:40.382" v="35" actId="20577"/>
        <pc:sldMkLst>
          <pc:docMk/>
          <pc:sldMk cId="511238775" sldId="528"/>
        </pc:sldMkLst>
        <pc:spChg chg="mod">
          <ac:chgData name="Cong, Cong (cc2cm)" userId="S::cc2cm@virginia.edu::f07c910d-2f81-4213-8697-fa8eb7446fa4" providerId="AD" clId="Web-{F5FB560A-CAD7-C9E5-93A4-C60B3283EE9F}" dt="2019-06-28T12:52:40.382" v="35" actId="20577"/>
          <ac:spMkLst>
            <pc:docMk/>
            <pc:sldMk cId="511238775" sldId="528"/>
            <ac:spMk id="3" creationId="{B079B935-5B8F-47EF-8992-884A2A303AA6}"/>
          </ac:spMkLst>
        </pc:spChg>
      </pc:sldChg>
      <pc:sldChg chg="add">
        <pc:chgData name="Cong, Cong (cc2cm)" userId="S::cc2cm@virginia.edu::f07c910d-2f81-4213-8697-fa8eb7446fa4" providerId="AD" clId="Web-{F5FB560A-CAD7-C9E5-93A4-C60B3283EE9F}" dt="2019-06-28T12:46:24.865" v="12"/>
        <pc:sldMkLst>
          <pc:docMk/>
          <pc:sldMk cId="1717005487" sldId="529"/>
        </pc:sldMkLst>
      </pc:sldChg>
      <pc:sldChg chg="add">
        <pc:chgData name="Cong, Cong (cc2cm)" userId="S::cc2cm@virginia.edu::f07c910d-2f81-4213-8697-fa8eb7446fa4" providerId="AD" clId="Web-{F5FB560A-CAD7-C9E5-93A4-C60B3283EE9F}" dt="2019-06-28T12:46:25.006" v="13"/>
        <pc:sldMkLst>
          <pc:docMk/>
          <pc:sldMk cId="1099362117" sldId="530"/>
        </pc:sldMkLst>
      </pc:sldChg>
      <pc:sldChg chg="add">
        <pc:chgData name="Cong, Cong (cc2cm)" userId="S::cc2cm@virginia.edu::f07c910d-2f81-4213-8697-fa8eb7446fa4" providerId="AD" clId="Web-{F5FB560A-CAD7-C9E5-93A4-C60B3283EE9F}" dt="2019-06-28T12:46:25.147" v="14"/>
        <pc:sldMkLst>
          <pc:docMk/>
          <pc:sldMk cId="1988451920" sldId="531"/>
        </pc:sldMkLst>
      </pc:sldChg>
      <pc:sldChg chg="add">
        <pc:chgData name="Cong, Cong (cc2cm)" userId="S::cc2cm@virginia.edu::f07c910d-2f81-4213-8697-fa8eb7446fa4" providerId="AD" clId="Web-{F5FB560A-CAD7-C9E5-93A4-C60B3283EE9F}" dt="2019-06-28T12:46:25.272" v="15"/>
        <pc:sldMkLst>
          <pc:docMk/>
          <pc:sldMk cId="923792152" sldId="532"/>
        </pc:sldMkLst>
      </pc:sldChg>
      <pc:sldChg chg="add">
        <pc:chgData name="Cong, Cong (cc2cm)" userId="S::cc2cm@virginia.edu::f07c910d-2f81-4213-8697-fa8eb7446fa4" providerId="AD" clId="Web-{F5FB560A-CAD7-C9E5-93A4-C60B3283EE9F}" dt="2019-06-28T12:46:25.365" v="16"/>
        <pc:sldMkLst>
          <pc:docMk/>
          <pc:sldMk cId="3798426133" sldId="533"/>
        </pc:sldMkLst>
      </pc:sldChg>
      <pc:sldChg chg="add">
        <pc:chgData name="Cong, Cong (cc2cm)" userId="S::cc2cm@virginia.edu::f07c910d-2f81-4213-8697-fa8eb7446fa4" providerId="AD" clId="Web-{F5FB560A-CAD7-C9E5-93A4-C60B3283EE9F}" dt="2019-06-28T12:46:25.490" v="17"/>
        <pc:sldMkLst>
          <pc:docMk/>
          <pc:sldMk cId="309940576" sldId="534"/>
        </pc:sldMkLst>
      </pc:sldChg>
      <pc:sldChg chg="add">
        <pc:chgData name="Cong, Cong (cc2cm)" userId="S::cc2cm@virginia.edu::f07c910d-2f81-4213-8697-fa8eb7446fa4" providerId="AD" clId="Web-{F5FB560A-CAD7-C9E5-93A4-C60B3283EE9F}" dt="2019-06-28T12:46:25.615" v="18"/>
        <pc:sldMkLst>
          <pc:docMk/>
          <pc:sldMk cId="3537143799" sldId="535"/>
        </pc:sldMkLst>
      </pc:sldChg>
      <pc:sldChg chg="add">
        <pc:chgData name="Cong, Cong (cc2cm)" userId="S::cc2cm@virginia.edu::f07c910d-2f81-4213-8697-fa8eb7446fa4" providerId="AD" clId="Web-{F5FB560A-CAD7-C9E5-93A4-C60B3283EE9F}" dt="2019-06-28T12:46:25.787" v="19"/>
        <pc:sldMkLst>
          <pc:docMk/>
          <pc:sldMk cId="3471383568" sldId="536"/>
        </pc:sldMkLst>
      </pc:sldChg>
      <pc:sldChg chg="add">
        <pc:chgData name="Cong, Cong (cc2cm)" userId="S::cc2cm@virginia.edu::f07c910d-2f81-4213-8697-fa8eb7446fa4" providerId="AD" clId="Web-{F5FB560A-CAD7-C9E5-93A4-C60B3283EE9F}" dt="2019-06-28T12:46:25.881" v="20"/>
        <pc:sldMkLst>
          <pc:docMk/>
          <pc:sldMk cId="2452256809" sldId="537"/>
        </pc:sldMkLst>
      </pc:sldChg>
      <pc:sldChg chg="add">
        <pc:chgData name="Cong, Cong (cc2cm)" userId="S::cc2cm@virginia.edu::f07c910d-2f81-4213-8697-fa8eb7446fa4" providerId="AD" clId="Web-{F5FB560A-CAD7-C9E5-93A4-C60B3283EE9F}" dt="2019-06-28T12:46:25.975" v="21"/>
        <pc:sldMkLst>
          <pc:docMk/>
          <pc:sldMk cId="691070110" sldId="538"/>
        </pc:sldMkLst>
      </pc:sldChg>
      <pc:sldChg chg="add del">
        <pc:chgData name="Cong, Cong (cc2cm)" userId="S::cc2cm@virginia.edu::f07c910d-2f81-4213-8697-fa8eb7446fa4" providerId="AD" clId="Web-{F5FB560A-CAD7-C9E5-93A4-C60B3283EE9F}" dt="2019-06-28T12:46:35.178" v="23"/>
        <pc:sldMkLst>
          <pc:docMk/>
          <pc:sldMk cId="1691398708" sldId="539"/>
        </pc:sldMkLst>
      </pc:sldChg>
      <pc:sldChg chg="modSp add">
        <pc:chgData name="Cong, Cong (cc2cm)" userId="S::cc2cm@virginia.edu::f07c910d-2f81-4213-8697-fa8eb7446fa4" providerId="AD" clId="Web-{F5FB560A-CAD7-C9E5-93A4-C60B3283EE9F}" dt="2019-06-28T12:47:31.256" v="33" actId="20577"/>
        <pc:sldMkLst>
          <pc:docMk/>
          <pc:sldMk cId="2574915754" sldId="539"/>
        </pc:sldMkLst>
        <pc:spChg chg="mod">
          <ac:chgData name="Cong, Cong (cc2cm)" userId="S::cc2cm@virginia.edu::f07c910d-2f81-4213-8697-fa8eb7446fa4" providerId="AD" clId="Web-{F5FB560A-CAD7-C9E5-93A4-C60B3283EE9F}" dt="2019-06-28T12:47:31.256" v="33" actId="20577"/>
          <ac:spMkLst>
            <pc:docMk/>
            <pc:sldMk cId="2574915754" sldId="539"/>
            <ac:spMk id="2" creationId="{00000000-0000-0000-0000-000000000000}"/>
          </ac:spMkLst>
        </pc:spChg>
      </pc:sldChg>
      <pc:sldChg chg="add del">
        <pc:chgData name="Cong, Cong (cc2cm)" userId="S::cc2cm@virginia.edu::f07c910d-2f81-4213-8697-fa8eb7446fa4" providerId="AD" clId="Web-{F5FB560A-CAD7-C9E5-93A4-C60B3283EE9F}" dt="2019-06-28T12:46:45.428" v="25"/>
        <pc:sldMkLst>
          <pc:docMk/>
          <pc:sldMk cId="2643983134" sldId="539"/>
        </pc:sldMkLst>
      </pc:sldChg>
      <pc:sldChg chg="add del">
        <pc:chgData name="Cong, Cong (cc2cm)" userId="S::cc2cm@virginia.edu::f07c910d-2f81-4213-8697-fa8eb7446fa4" providerId="AD" clId="Web-{F5FB560A-CAD7-C9E5-93A4-C60B3283EE9F}" dt="2019-06-28T12:47:03.959" v="29"/>
        <pc:sldMkLst>
          <pc:docMk/>
          <pc:sldMk cId="449467965" sldId="540"/>
        </pc:sldMkLst>
      </pc:sldChg>
      <pc:sldChg chg="modSp add">
        <pc:chgData name="Cong, Cong (cc2cm)" userId="S::cc2cm@virginia.edu::f07c910d-2f81-4213-8697-fa8eb7446fa4" providerId="AD" clId="Web-{F5FB560A-CAD7-C9E5-93A4-C60B3283EE9F}" dt="2019-06-28T12:47:14.569" v="32" actId="20577"/>
        <pc:sldMkLst>
          <pc:docMk/>
          <pc:sldMk cId="2613864792" sldId="540"/>
        </pc:sldMkLst>
        <pc:spChg chg="mod">
          <ac:chgData name="Cong, Cong (cc2cm)" userId="S::cc2cm@virginia.edu::f07c910d-2f81-4213-8697-fa8eb7446fa4" providerId="AD" clId="Web-{F5FB560A-CAD7-C9E5-93A4-C60B3283EE9F}" dt="2019-06-28T12:47:14.569" v="32" actId="20577"/>
          <ac:spMkLst>
            <pc:docMk/>
            <pc:sldMk cId="2613864792" sldId="540"/>
            <ac:spMk id="2" creationId="{00000000-0000-0000-0000-000000000000}"/>
          </ac:spMkLst>
        </pc:spChg>
        <pc:spChg chg="mod">
          <ac:chgData name="Cong, Cong (cc2cm)" userId="S::cc2cm@virginia.edu::f07c910d-2f81-4213-8697-fa8eb7446fa4" providerId="AD" clId="Web-{F5FB560A-CAD7-C9E5-93A4-C60B3283EE9F}" dt="2019-06-28T12:47:10.881" v="31" actId="1076"/>
          <ac:spMkLst>
            <pc:docMk/>
            <pc:sldMk cId="2613864792" sldId="540"/>
            <ac:spMk id="8" creationId="{68AF6590-2CC3-4857-9CD5-0515D85BA563}"/>
          </ac:spMkLst>
        </pc:spChg>
      </pc:sldChg>
    </pc:docChg>
  </pc:docChgLst>
  <pc:docChgLst>
    <pc:chgData name="NEVILLE, QUINTON (qn6au)" userId="S::qn6au@virginia.edu::84747678-7561-4bb1-afdc-bf1420c98c32" providerId="AD" clId="Web-{0287C8AF-5E97-BB2F-0E03-0FEE7A26DF00}"/>
    <pc:docChg chg="modSld">
      <pc:chgData name="NEVILLE, QUINTON (qn6au)" userId="S::qn6au@virginia.edu::84747678-7561-4bb1-afdc-bf1420c98c32" providerId="AD" clId="Web-{0287C8AF-5E97-BB2F-0E03-0FEE7A26DF00}" dt="2019-06-26T18:59:39.383" v="698" actId="20577"/>
      <pc:docMkLst>
        <pc:docMk/>
      </pc:docMkLst>
      <pc:sldChg chg="modSp">
        <pc:chgData name="NEVILLE, QUINTON (qn6au)" userId="S::qn6au@virginia.edu::84747678-7561-4bb1-afdc-bf1420c98c32" providerId="AD" clId="Web-{0287C8AF-5E97-BB2F-0E03-0FEE7A26DF00}" dt="2019-06-26T18:45:03.332" v="414" actId="20577"/>
        <pc:sldMkLst>
          <pc:docMk/>
          <pc:sldMk cId="4187719577" sldId="309"/>
        </pc:sldMkLst>
        <pc:spChg chg="mod">
          <ac:chgData name="NEVILLE, QUINTON (qn6au)" userId="S::qn6au@virginia.edu::84747678-7561-4bb1-afdc-bf1420c98c32" providerId="AD" clId="Web-{0287C8AF-5E97-BB2F-0E03-0FEE7A26DF00}" dt="2019-06-26T18:45:03.332" v="414" actId="20577"/>
          <ac:spMkLst>
            <pc:docMk/>
            <pc:sldMk cId="4187719577" sldId="309"/>
            <ac:spMk id="7" creationId="{FA7C9E0C-0CA5-43FB-ACFF-B1F15D5910C5}"/>
          </ac:spMkLst>
        </pc:spChg>
      </pc:sldChg>
      <pc:sldChg chg="addSp delSp modSp">
        <pc:chgData name="NEVILLE, QUINTON (qn6au)" userId="S::qn6au@virginia.edu::84747678-7561-4bb1-afdc-bf1420c98c32" providerId="AD" clId="Web-{0287C8AF-5E97-BB2F-0E03-0FEE7A26DF00}" dt="2019-06-26T18:59:39.383" v="697" actId="20577"/>
        <pc:sldMkLst>
          <pc:docMk/>
          <pc:sldMk cId="3391320626" sldId="343"/>
        </pc:sldMkLst>
        <pc:spChg chg="add mod">
          <ac:chgData name="NEVILLE, QUINTON (qn6au)" userId="S::qn6au@virginia.edu::84747678-7561-4bb1-afdc-bf1420c98c32" providerId="AD" clId="Web-{0287C8AF-5E97-BB2F-0E03-0FEE7A26DF00}" dt="2019-06-26T18:50:24.345" v="571" actId="20577"/>
          <ac:spMkLst>
            <pc:docMk/>
            <pc:sldMk cId="3391320626" sldId="343"/>
            <ac:spMk id="2" creationId="{2B197E3A-E4CD-4DC2-A39B-936A324EEA8B}"/>
          </ac:spMkLst>
        </pc:spChg>
        <pc:spChg chg="add del">
          <ac:chgData name="NEVILLE, QUINTON (qn6au)" userId="S::qn6au@virginia.edu::84747678-7561-4bb1-afdc-bf1420c98c32" providerId="AD" clId="Web-{0287C8AF-5E97-BB2F-0E03-0FEE7A26DF00}" dt="2019-06-26T18:47:38.650" v="424"/>
          <ac:spMkLst>
            <pc:docMk/>
            <pc:sldMk cId="3391320626" sldId="343"/>
            <ac:spMk id="3" creationId="{215EC54D-5447-40DA-BB5A-C6015B53DB10}"/>
          </ac:spMkLst>
        </pc:spChg>
        <pc:spChg chg="add del">
          <ac:chgData name="NEVILLE, QUINTON (qn6au)" userId="S::qn6au@virginia.edu::84747678-7561-4bb1-afdc-bf1420c98c32" providerId="AD" clId="Web-{0287C8AF-5E97-BB2F-0E03-0FEE7A26DF00}" dt="2019-06-26T18:47:36.963" v="423"/>
          <ac:spMkLst>
            <pc:docMk/>
            <pc:sldMk cId="3391320626" sldId="343"/>
            <ac:spMk id="5" creationId="{4C58A7E1-6627-4C70-BB2D-D98F5EFE349A}"/>
          </ac:spMkLst>
        </pc:spChg>
        <pc:spChg chg="add del">
          <ac:chgData name="NEVILLE, QUINTON (qn6au)" userId="S::qn6au@virginia.edu::84747678-7561-4bb1-afdc-bf1420c98c32" providerId="AD" clId="Web-{0287C8AF-5E97-BB2F-0E03-0FEE7A26DF00}" dt="2019-06-26T18:47:35.947" v="422"/>
          <ac:spMkLst>
            <pc:docMk/>
            <pc:sldMk cId="3391320626" sldId="343"/>
            <ac:spMk id="6" creationId="{8771067C-A562-4498-AA4F-1E0D181DC68E}"/>
          </ac:spMkLst>
        </pc:spChg>
        <pc:spChg chg="add del">
          <ac:chgData name="NEVILLE, QUINTON (qn6au)" userId="S::qn6au@virginia.edu::84747678-7561-4bb1-afdc-bf1420c98c32" providerId="AD" clId="Web-{0287C8AF-5E97-BB2F-0E03-0FEE7A26DF00}" dt="2019-06-26T18:47:33.088" v="421"/>
          <ac:spMkLst>
            <pc:docMk/>
            <pc:sldMk cId="3391320626" sldId="343"/>
            <ac:spMk id="7" creationId="{63F1DE3C-C9CF-4537-AE6E-0A1B5CF1431B}"/>
          </ac:spMkLst>
        </pc:spChg>
        <pc:spChg chg="add mod">
          <ac:chgData name="NEVILLE, QUINTON (qn6au)" userId="S::qn6au@virginia.edu::84747678-7561-4bb1-afdc-bf1420c98c32" providerId="AD" clId="Web-{0287C8AF-5E97-BB2F-0E03-0FEE7A26DF00}" dt="2019-06-26T18:59:33.648" v="688" actId="20577"/>
          <ac:spMkLst>
            <pc:docMk/>
            <pc:sldMk cId="3391320626" sldId="343"/>
            <ac:spMk id="11" creationId="{1C204B83-2CD5-4643-97E7-2EBA5609F185}"/>
          </ac:spMkLst>
        </pc:spChg>
        <pc:spChg chg="add mod">
          <ac:chgData name="NEVILLE, QUINTON (qn6au)" userId="S::qn6au@virginia.edu::84747678-7561-4bb1-afdc-bf1420c98c32" providerId="AD" clId="Web-{0287C8AF-5E97-BB2F-0E03-0FEE7A26DF00}" dt="2019-06-26T18:59:36.508" v="692" actId="20577"/>
          <ac:spMkLst>
            <pc:docMk/>
            <pc:sldMk cId="3391320626" sldId="343"/>
            <ac:spMk id="34" creationId="{570681BF-DC40-49E8-8BEC-68541416164A}"/>
          </ac:spMkLst>
        </pc:spChg>
        <pc:spChg chg="add mod">
          <ac:chgData name="NEVILLE, QUINTON (qn6au)" userId="S::qn6au@virginia.edu::84747678-7561-4bb1-afdc-bf1420c98c32" providerId="AD" clId="Web-{0287C8AF-5E97-BB2F-0E03-0FEE7A26DF00}" dt="2019-06-26T18:59:39.383" v="697" actId="20577"/>
          <ac:spMkLst>
            <pc:docMk/>
            <pc:sldMk cId="3391320626" sldId="343"/>
            <ac:spMk id="37" creationId="{57F4B4E3-BEF9-448A-90E7-3B704D6B5479}"/>
          </ac:spMkLst>
        </pc:spChg>
        <pc:picChg chg="add mod">
          <ac:chgData name="NEVILLE, QUINTON (qn6au)" userId="S::qn6au@virginia.edu::84747678-7561-4bb1-afdc-bf1420c98c32" providerId="AD" clId="Web-{0287C8AF-5E97-BB2F-0E03-0FEE7A26DF00}" dt="2019-06-26T18:58:48.178" v="621" actId="1076"/>
          <ac:picMkLst>
            <pc:docMk/>
            <pc:sldMk cId="3391320626" sldId="343"/>
            <ac:picMk id="9" creationId="{E5DF1FD4-7CF9-46D8-81CA-59310B01DF1F}"/>
          </ac:picMkLst>
        </pc:picChg>
        <pc:picChg chg="mod">
          <ac:chgData name="NEVILLE, QUINTON (qn6au)" userId="S::qn6au@virginia.edu::84747678-7561-4bb1-afdc-bf1420c98c32" providerId="AD" clId="Web-{0287C8AF-5E97-BB2F-0E03-0FEE7A26DF00}" dt="2019-06-26T18:56:28.594" v="605" actId="688"/>
          <ac:picMkLst>
            <pc:docMk/>
            <pc:sldMk cId="3391320626" sldId="343"/>
            <ac:picMk id="19" creationId="{84314E4D-948A-4A4D-A573-FBE8D77C8047}"/>
          </ac:picMkLst>
        </pc:picChg>
        <pc:cxnChg chg="add mod ord">
          <ac:chgData name="NEVILLE, QUINTON (qn6au)" userId="S::qn6au@virginia.edu::84747678-7561-4bb1-afdc-bf1420c98c32" providerId="AD" clId="Web-{0287C8AF-5E97-BB2F-0E03-0FEE7A26DF00}" dt="2019-06-26T18:58:39.146" v="619"/>
          <ac:cxnSpMkLst>
            <pc:docMk/>
            <pc:sldMk cId="3391320626" sldId="343"/>
            <ac:cxnSpMk id="8" creationId="{5A4A8D17-889A-45E7-B7AB-4FEE6A65A786}"/>
          </ac:cxnSpMkLst>
        </pc:cxnChg>
        <pc:cxnChg chg="mod">
          <ac:chgData name="NEVILLE, QUINTON (qn6au)" userId="S::qn6au@virginia.edu::84747678-7561-4bb1-afdc-bf1420c98c32" providerId="AD" clId="Web-{0287C8AF-5E97-BB2F-0E03-0FEE7A26DF00}" dt="2019-06-26T18:56:00.530" v="600" actId="1076"/>
          <ac:cxnSpMkLst>
            <pc:docMk/>
            <pc:sldMk cId="3391320626" sldId="343"/>
            <ac:cxnSpMk id="21" creationId="{7563A34D-D116-4681-B9B4-50F24B809C50}"/>
          </ac:cxnSpMkLst>
        </pc:cxnChg>
      </pc:sldChg>
    </pc:docChg>
  </pc:docChgLst>
  <pc:docChgLst>
    <pc:chgData name="Korkmaz, Gizem (gk8yj)" userId="S::gk8yj@virginia.edu::a3021717-695e-41c9-8d4c-e599a2aec0eb" providerId="AD" clId="Web-{91C9C8D4-DF8F-DDE8-9ABD-17C3354E405C}"/>
    <pc:docChg chg="modSld">
      <pc:chgData name="Korkmaz, Gizem (gk8yj)" userId="S::gk8yj@virginia.edu::a3021717-695e-41c9-8d4c-e599a2aec0eb" providerId="AD" clId="Web-{91C9C8D4-DF8F-DDE8-9ABD-17C3354E405C}" dt="2019-06-21T19:47:34.577" v="180" actId="1076"/>
      <pc:docMkLst>
        <pc:docMk/>
      </pc:docMkLst>
      <pc:sldChg chg="modSp">
        <pc:chgData name="Korkmaz, Gizem (gk8yj)" userId="S::gk8yj@virginia.edu::a3021717-695e-41c9-8d4c-e599a2aec0eb" providerId="AD" clId="Web-{91C9C8D4-DF8F-DDE8-9ABD-17C3354E405C}" dt="2019-06-21T19:47:34.577" v="180" actId="1076"/>
        <pc:sldMkLst>
          <pc:docMk/>
          <pc:sldMk cId="1122256038" sldId="263"/>
        </pc:sldMkLst>
        <pc:graphicFrameChg chg="mod modGraphic">
          <ac:chgData name="Korkmaz, Gizem (gk8yj)" userId="S::gk8yj@virginia.edu::a3021717-695e-41c9-8d4c-e599a2aec0eb" providerId="AD" clId="Web-{91C9C8D4-DF8F-DDE8-9ABD-17C3354E405C}" dt="2019-06-21T19:47:34.577" v="180" actId="1076"/>
          <ac:graphicFrameMkLst>
            <pc:docMk/>
            <pc:sldMk cId="1122256038" sldId="263"/>
            <ac:graphicFrameMk id="3" creationId="{B31F24B0-C1C9-4E50-9BB9-488249A7DD10}"/>
          </ac:graphicFrameMkLst>
        </pc:graphicFrameChg>
      </pc:sldChg>
    </pc:docChg>
  </pc:docChgLst>
  <pc:docChgLst>
    <pc:chgData name="Korkmaz, Gizem (gk8yj)" userId="a3021717-695e-41c9-8d4c-e599a2aec0eb" providerId="ADAL" clId="{675E2332-CA0E-BA4E-8E97-F3791FA5A45B}"/>
    <pc:docChg chg="undo custSel addSld delSld modSld modMainMaster">
      <pc:chgData name="Korkmaz, Gizem (gk8yj)" userId="a3021717-695e-41c9-8d4c-e599a2aec0eb" providerId="ADAL" clId="{675E2332-CA0E-BA4E-8E97-F3791FA5A45B}" dt="2019-06-21T17:54:58.985" v="249" actId="20577"/>
      <pc:docMkLst>
        <pc:docMk/>
      </pc:docMkLst>
      <pc:sldChg chg="modSp">
        <pc:chgData name="Korkmaz, Gizem (gk8yj)" userId="a3021717-695e-41c9-8d4c-e599a2aec0eb" providerId="ADAL" clId="{675E2332-CA0E-BA4E-8E97-F3791FA5A45B}" dt="2019-06-21T17:54:58.985" v="249" actId="20577"/>
        <pc:sldMkLst>
          <pc:docMk/>
          <pc:sldMk cId="1122256038" sldId="263"/>
        </pc:sldMkLst>
        <pc:graphicFrameChg chg="mod modGraphic">
          <ac:chgData name="Korkmaz, Gizem (gk8yj)" userId="a3021717-695e-41c9-8d4c-e599a2aec0eb" providerId="ADAL" clId="{675E2332-CA0E-BA4E-8E97-F3791FA5A45B}" dt="2019-06-21T17:54:58.985" v="249" actId="20577"/>
          <ac:graphicFrameMkLst>
            <pc:docMk/>
            <pc:sldMk cId="1122256038" sldId="263"/>
            <ac:graphicFrameMk id="3" creationId="{B31F24B0-C1C9-4E50-9BB9-488249A7DD10}"/>
          </ac:graphicFrameMkLst>
        </pc:graphicFrameChg>
      </pc:sldChg>
      <pc:sldChg chg="modSp">
        <pc:chgData name="Korkmaz, Gizem (gk8yj)" userId="a3021717-695e-41c9-8d4c-e599a2aec0eb" providerId="ADAL" clId="{675E2332-CA0E-BA4E-8E97-F3791FA5A45B}" dt="2019-06-21T17:40:53.192" v="9"/>
        <pc:sldMkLst>
          <pc:docMk/>
          <pc:sldMk cId="626472771" sldId="265"/>
        </pc:sldMkLst>
        <pc:spChg chg="mod">
          <ac:chgData name="Korkmaz, Gizem (gk8yj)" userId="a3021717-695e-41c9-8d4c-e599a2aec0eb" providerId="ADAL" clId="{675E2332-CA0E-BA4E-8E97-F3791FA5A45B}" dt="2019-06-21T17:40:53.192" v="9"/>
          <ac:spMkLst>
            <pc:docMk/>
            <pc:sldMk cId="626472771" sldId="265"/>
            <ac:spMk id="4" creationId="{00000000-0000-0000-0000-000000000000}"/>
          </ac:spMkLst>
        </pc:spChg>
        <pc:spChg chg="mod">
          <ac:chgData name="Korkmaz, Gizem (gk8yj)" userId="a3021717-695e-41c9-8d4c-e599a2aec0eb" providerId="ADAL" clId="{675E2332-CA0E-BA4E-8E97-F3791FA5A45B}" dt="2019-06-21T17:40:53.192" v="9"/>
          <ac:spMkLst>
            <pc:docMk/>
            <pc:sldMk cId="626472771" sldId="265"/>
            <ac:spMk id="5" creationId="{00000000-0000-0000-0000-000000000000}"/>
          </ac:spMkLst>
        </pc:spChg>
      </pc:sldChg>
      <pc:sldChg chg="modSp">
        <pc:chgData name="Korkmaz, Gizem (gk8yj)" userId="a3021717-695e-41c9-8d4c-e599a2aec0eb" providerId="ADAL" clId="{675E2332-CA0E-BA4E-8E97-F3791FA5A45B}" dt="2019-06-21T17:40:53.192" v="9"/>
        <pc:sldMkLst>
          <pc:docMk/>
          <pc:sldMk cId="1181562801" sldId="266"/>
        </pc:sldMkLst>
        <pc:spChg chg="mod">
          <ac:chgData name="Korkmaz, Gizem (gk8yj)" userId="a3021717-695e-41c9-8d4c-e599a2aec0eb" providerId="ADAL" clId="{675E2332-CA0E-BA4E-8E97-F3791FA5A45B}" dt="2019-06-21T17:40:53.192" v="9"/>
          <ac:spMkLst>
            <pc:docMk/>
            <pc:sldMk cId="1181562801" sldId="266"/>
            <ac:spMk id="4" creationId="{00000000-0000-0000-0000-000000000000}"/>
          </ac:spMkLst>
        </pc:spChg>
        <pc:spChg chg="mod">
          <ac:chgData name="Korkmaz, Gizem (gk8yj)" userId="a3021717-695e-41c9-8d4c-e599a2aec0eb" providerId="ADAL" clId="{675E2332-CA0E-BA4E-8E97-F3791FA5A45B}" dt="2019-06-21T17:40:53.192" v="9"/>
          <ac:spMkLst>
            <pc:docMk/>
            <pc:sldMk cId="1181562801" sldId="266"/>
            <ac:spMk id="5" creationId="{00000000-0000-0000-0000-000000000000}"/>
          </ac:spMkLst>
        </pc:spChg>
      </pc:sldChg>
      <pc:sldChg chg="modSp">
        <pc:chgData name="Korkmaz, Gizem (gk8yj)" userId="a3021717-695e-41c9-8d4c-e599a2aec0eb" providerId="ADAL" clId="{675E2332-CA0E-BA4E-8E97-F3791FA5A45B}" dt="2019-06-21T17:40:53.192" v="9"/>
        <pc:sldMkLst>
          <pc:docMk/>
          <pc:sldMk cId="2129175922" sldId="268"/>
        </pc:sldMkLst>
        <pc:spChg chg="mod">
          <ac:chgData name="Korkmaz, Gizem (gk8yj)" userId="a3021717-695e-41c9-8d4c-e599a2aec0eb" providerId="ADAL" clId="{675E2332-CA0E-BA4E-8E97-F3791FA5A45B}" dt="2019-06-21T17:40:53.192" v="9"/>
          <ac:spMkLst>
            <pc:docMk/>
            <pc:sldMk cId="2129175922" sldId="268"/>
            <ac:spMk id="4" creationId="{00000000-0000-0000-0000-000000000000}"/>
          </ac:spMkLst>
        </pc:spChg>
        <pc:spChg chg="mod">
          <ac:chgData name="Korkmaz, Gizem (gk8yj)" userId="a3021717-695e-41c9-8d4c-e599a2aec0eb" providerId="ADAL" clId="{675E2332-CA0E-BA4E-8E97-F3791FA5A45B}" dt="2019-06-21T17:40:53.192" v="9"/>
          <ac:spMkLst>
            <pc:docMk/>
            <pc:sldMk cId="2129175922" sldId="268"/>
            <ac:spMk id="5" creationId="{00000000-0000-0000-0000-000000000000}"/>
          </ac:spMkLst>
        </pc:spChg>
        <pc:spChg chg="mod">
          <ac:chgData name="Korkmaz, Gizem (gk8yj)" userId="a3021717-695e-41c9-8d4c-e599a2aec0eb" providerId="ADAL" clId="{675E2332-CA0E-BA4E-8E97-F3791FA5A45B}" dt="2019-06-21T17:40:53.192" v="9"/>
          <ac:spMkLst>
            <pc:docMk/>
            <pc:sldMk cId="2129175922" sldId="268"/>
            <ac:spMk id="7" creationId="{00000000-0000-0000-0000-000000000000}"/>
          </ac:spMkLst>
        </pc:spChg>
        <pc:spChg chg="mod">
          <ac:chgData name="Korkmaz, Gizem (gk8yj)" userId="a3021717-695e-41c9-8d4c-e599a2aec0eb" providerId="ADAL" clId="{675E2332-CA0E-BA4E-8E97-F3791FA5A45B}" dt="2019-06-21T17:40:53.192" v="9"/>
          <ac:spMkLst>
            <pc:docMk/>
            <pc:sldMk cId="2129175922" sldId="268"/>
            <ac:spMk id="9" creationId="{00000000-0000-0000-0000-000000000000}"/>
          </ac:spMkLst>
        </pc:spChg>
        <pc:spChg chg="mod">
          <ac:chgData name="Korkmaz, Gizem (gk8yj)" userId="a3021717-695e-41c9-8d4c-e599a2aec0eb" providerId="ADAL" clId="{675E2332-CA0E-BA4E-8E97-F3791FA5A45B}" dt="2019-06-21T17:40:53.192" v="9"/>
          <ac:spMkLst>
            <pc:docMk/>
            <pc:sldMk cId="2129175922" sldId="268"/>
            <ac:spMk id="11" creationId="{00000000-0000-0000-0000-000000000000}"/>
          </ac:spMkLst>
        </pc:spChg>
        <pc:spChg chg="mod">
          <ac:chgData name="Korkmaz, Gizem (gk8yj)" userId="a3021717-695e-41c9-8d4c-e599a2aec0eb" providerId="ADAL" clId="{675E2332-CA0E-BA4E-8E97-F3791FA5A45B}" dt="2019-06-21T17:40:53.192" v="9"/>
          <ac:spMkLst>
            <pc:docMk/>
            <pc:sldMk cId="2129175922" sldId="268"/>
            <ac:spMk id="12" creationId="{00000000-0000-0000-0000-000000000000}"/>
          </ac:spMkLst>
        </pc:spChg>
        <pc:picChg chg="mod">
          <ac:chgData name="Korkmaz, Gizem (gk8yj)" userId="a3021717-695e-41c9-8d4c-e599a2aec0eb" providerId="ADAL" clId="{675E2332-CA0E-BA4E-8E97-F3791FA5A45B}" dt="2019-06-21T17:40:53.192" v="9"/>
          <ac:picMkLst>
            <pc:docMk/>
            <pc:sldMk cId="2129175922" sldId="268"/>
            <ac:picMk id="2" creationId="{00000000-0000-0000-0000-000000000000}"/>
          </ac:picMkLst>
        </pc:picChg>
        <pc:picChg chg="mod">
          <ac:chgData name="Korkmaz, Gizem (gk8yj)" userId="a3021717-695e-41c9-8d4c-e599a2aec0eb" providerId="ADAL" clId="{675E2332-CA0E-BA4E-8E97-F3791FA5A45B}" dt="2019-06-21T17:40:53.192" v="9"/>
          <ac:picMkLst>
            <pc:docMk/>
            <pc:sldMk cId="2129175922" sldId="268"/>
            <ac:picMk id="3" creationId="{00000000-0000-0000-0000-000000000000}"/>
          </ac:picMkLst>
        </pc:picChg>
        <pc:picChg chg="mod">
          <ac:chgData name="Korkmaz, Gizem (gk8yj)" userId="a3021717-695e-41c9-8d4c-e599a2aec0eb" providerId="ADAL" clId="{675E2332-CA0E-BA4E-8E97-F3791FA5A45B}" dt="2019-06-21T17:40:53.192" v="9"/>
          <ac:picMkLst>
            <pc:docMk/>
            <pc:sldMk cId="2129175922" sldId="268"/>
            <ac:picMk id="8" creationId="{00000000-0000-0000-0000-000000000000}"/>
          </ac:picMkLst>
        </pc:picChg>
        <pc:picChg chg="mod">
          <ac:chgData name="Korkmaz, Gizem (gk8yj)" userId="a3021717-695e-41c9-8d4c-e599a2aec0eb" providerId="ADAL" clId="{675E2332-CA0E-BA4E-8E97-F3791FA5A45B}" dt="2019-06-21T17:40:53.192" v="9"/>
          <ac:picMkLst>
            <pc:docMk/>
            <pc:sldMk cId="2129175922" sldId="268"/>
            <ac:picMk id="10" creationId="{00000000-0000-0000-0000-000000000000}"/>
          </ac:picMkLst>
        </pc:picChg>
      </pc:sldChg>
      <pc:sldChg chg="modSp">
        <pc:chgData name="Korkmaz, Gizem (gk8yj)" userId="a3021717-695e-41c9-8d4c-e599a2aec0eb" providerId="ADAL" clId="{675E2332-CA0E-BA4E-8E97-F3791FA5A45B}" dt="2019-06-21T17:40:53.192" v="9"/>
        <pc:sldMkLst>
          <pc:docMk/>
          <pc:sldMk cId="1605604123" sldId="269"/>
        </pc:sldMkLst>
        <pc:spChg chg="mod">
          <ac:chgData name="Korkmaz, Gizem (gk8yj)" userId="a3021717-695e-41c9-8d4c-e599a2aec0eb" providerId="ADAL" clId="{675E2332-CA0E-BA4E-8E97-F3791FA5A45B}" dt="2019-06-21T17:40:53.192" v="9"/>
          <ac:spMkLst>
            <pc:docMk/>
            <pc:sldMk cId="1605604123" sldId="269"/>
            <ac:spMk id="6" creationId="{00000000-0000-0000-0000-000000000000}"/>
          </ac:spMkLst>
        </pc:spChg>
        <pc:spChg chg="mod">
          <ac:chgData name="Korkmaz, Gizem (gk8yj)" userId="a3021717-695e-41c9-8d4c-e599a2aec0eb" providerId="ADAL" clId="{675E2332-CA0E-BA4E-8E97-F3791FA5A45B}" dt="2019-06-21T17:40:53.192" v="9"/>
          <ac:spMkLst>
            <pc:docMk/>
            <pc:sldMk cId="1605604123" sldId="269"/>
            <ac:spMk id="7" creationId="{00000000-0000-0000-0000-000000000000}"/>
          </ac:spMkLst>
        </pc:spChg>
        <pc:graphicFrameChg chg="mod">
          <ac:chgData name="Korkmaz, Gizem (gk8yj)" userId="a3021717-695e-41c9-8d4c-e599a2aec0eb" providerId="ADAL" clId="{675E2332-CA0E-BA4E-8E97-F3791FA5A45B}" dt="2019-06-21T17:40:53.192" v="9"/>
          <ac:graphicFrameMkLst>
            <pc:docMk/>
            <pc:sldMk cId="1605604123" sldId="269"/>
            <ac:graphicFrameMk id="3" creationId="{CF91F411-97B5-8545-B111-899BF8768F4D}"/>
          </ac:graphicFrameMkLst>
        </pc:graphicFrameChg>
        <pc:graphicFrameChg chg="mod">
          <ac:chgData name="Korkmaz, Gizem (gk8yj)" userId="a3021717-695e-41c9-8d4c-e599a2aec0eb" providerId="ADAL" clId="{675E2332-CA0E-BA4E-8E97-F3791FA5A45B}" dt="2019-06-21T17:40:53.192" v="9"/>
          <ac:graphicFrameMkLst>
            <pc:docMk/>
            <pc:sldMk cId="1605604123" sldId="269"/>
            <ac:graphicFrameMk id="4" creationId="{16C14E43-5940-374C-9F8C-D914BD43FB58}"/>
          </ac:graphicFrameMkLst>
        </pc:graphicFrameChg>
      </pc:sldChg>
      <pc:sldChg chg="modSp">
        <pc:chgData name="Korkmaz, Gizem (gk8yj)" userId="a3021717-695e-41c9-8d4c-e599a2aec0eb" providerId="ADAL" clId="{675E2332-CA0E-BA4E-8E97-F3791FA5A45B}" dt="2019-06-21T17:52:34.732" v="208" actId="20577"/>
        <pc:sldMkLst>
          <pc:docMk/>
          <pc:sldMk cId="1106986725" sldId="271"/>
        </pc:sldMkLst>
        <pc:spChg chg="mod">
          <ac:chgData name="Korkmaz, Gizem (gk8yj)" userId="a3021717-695e-41c9-8d4c-e599a2aec0eb" providerId="ADAL" clId="{675E2332-CA0E-BA4E-8E97-F3791FA5A45B}" dt="2019-06-21T17:52:34.732" v="208" actId="20577"/>
          <ac:spMkLst>
            <pc:docMk/>
            <pc:sldMk cId="1106986725" sldId="271"/>
            <ac:spMk id="3" creationId="{5FF829E9-F08A-4C43-BEC8-F41B44F0BFBA}"/>
          </ac:spMkLst>
        </pc:spChg>
        <pc:spChg chg="mod">
          <ac:chgData name="Korkmaz, Gizem (gk8yj)" userId="a3021717-695e-41c9-8d4c-e599a2aec0eb" providerId="ADAL" clId="{675E2332-CA0E-BA4E-8E97-F3791FA5A45B}" dt="2019-06-21T17:40:53.192" v="9"/>
          <ac:spMkLst>
            <pc:docMk/>
            <pc:sldMk cId="1106986725" sldId="271"/>
            <ac:spMk id="7" creationId="{F7C87BC0-A517-4AB0-860A-7B1479C5D77E}"/>
          </ac:spMkLst>
        </pc:spChg>
      </pc:sldChg>
      <pc:sldChg chg="modSp">
        <pc:chgData name="Korkmaz, Gizem (gk8yj)" userId="a3021717-695e-41c9-8d4c-e599a2aec0eb" providerId="ADAL" clId="{675E2332-CA0E-BA4E-8E97-F3791FA5A45B}" dt="2019-06-21T17:53:27.729" v="212" actId="20577"/>
        <pc:sldMkLst>
          <pc:docMk/>
          <pc:sldMk cId="407958584" sldId="272"/>
        </pc:sldMkLst>
        <pc:spChg chg="mod">
          <ac:chgData name="Korkmaz, Gizem (gk8yj)" userId="a3021717-695e-41c9-8d4c-e599a2aec0eb" providerId="ADAL" clId="{675E2332-CA0E-BA4E-8E97-F3791FA5A45B}" dt="2019-06-21T17:53:27.729" v="212" actId="20577"/>
          <ac:spMkLst>
            <pc:docMk/>
            <pc:sldMk cId="407958584" sldId="272"/>
            <ac:spMk id="3" creationId="{5FF829E9-F08A-4C43-BEC8-F41B44F0BFBA}"/>
          </ac:spMkLst>
        </pc:spChg>
        <pc:spChg chg="mod">
          <ac:chgData name="Korkmaz, Gizem (gk8yj)" userId="a3021717-695e-41c9-8d4c-e599a2aec0eb" providerId="ADAL" clId="{675E2332-CA0E-BA4E-8E97-F3791FA5A45B}" dt="2019-06-21T17:40:53.192" v="9"/>
          <ac:spMkLst>
            <pc:docMk/>
            <pc:sldMk cId="407958584" sldId="272"/>
            <ac:spMk id="4" creationId="{E5B8C825-BF92-4BC9-B345-09246AE0516E}"/>
          </ac:spMkLst>
        </pc:spChg>
        <pc:spChg chg="mod">
          <ac:chgData name="Korkmaz, Gizem (gk8yj)" userId="a3021717-695e-41c9-8d4c-e599a2aec0eb" providerId="ADAL" clId="{675E2332-CA0E-BA4E-8E97-F3791FA5A45B}" dt="2019-06-21T17:40:53.192" v="9"/>
          <ac:spMkLst>
            <pc:docMk/>
            <pc:sldMk cId="407958584" sldId="272"/>
            <ac:spMk id="11" creationId="{94075DFD-654C-498D-9603-47C3347A0938}"/>
          </ac:spMkLst>
        </pc:spChg>
        <pc:spChg chg="mod">
          <ac:chgData name="Korkmaz, Gizem (gk8yj)" userId="a3021717-695e-41c9-8d4c-e599a2aec0eb" providerId="ADAL" clId="{675E2332-CA0E-BA4E-8E97-F3791FA5A45B}" dt="2019-06-21T17:40:53.192" v="9"/>
          <ac:spMkLst>
            <pc:docMk/>
            <pc:sldMk cId="407958584" sldId="272"/>
            <ac:spMk id="16" creationId="{732F9B45-58D5-4BA3-A722-001FAF5B98E4}"/>
          </ac:spMkLst>
        </pc:spChg>
        <pc:picChg chg="mod">
          <ac:chgData name="Korkmaz, Gizem (gk8yj)" userId="a3021717-695e-41c9-8d4c-e599a2aec0eb" providerId="ADAL" clId="{675E2332-CA0E-BA4E-8E97-F3791FA5A45B}" dt="2019-06-21T17:40:53.192" v="9"/>
          <ac:picMkLst>
            <pc:docMk/>
            <pc:sldMk cId="407958584" sldId="272"/>
            <ac:picMk id="5" creationId="{86BBE27A-42B9-4E12-9E4F-FB857B6A4FE3}"/>
          </ac:picMkLst>
        </pc:picChg>
      </pc:sldChg>
      <pc:sldChg chg="modSp">
        <pc:chgData name="Korkmaz, Gizem (gk8yj)" userId="a3021717-695e-41c9-8d4c-e599a2aec0eb" providerId="ADAL" clId="{675E2332-CA0E-BA4E-8E97-F3791FA5A45B}" dt="2019-06-21T17:40:53.192" v="9"/>
        <pc:sldMkLst>
          <pc:docMk/>
          <pc:sldMk cId="4146100874" sldId="274"/>
        </pc:sldMkLst>
        <pc:spChg chg="mod">
          <ac:chgData name="Korkmaz, Gizem (gk8yj)" userId="a3021717-695e-41c9-8d4c-e599a2aec0eb" providerId="ADAL" clId="{675E2332-CA0E-BA4E-8E97-F3791FA5A45B}" dt="2019-06-21T17:40:53.192" v="9"/>
          <ac:spMkLst>
            <pc:docMk/>
            <pc:sldMk cId="4146100874" sldId="274"/>
            <ac:spMk id="4" creationId="{F28E945A-7534-4A6B-A83D-97B804133940}"/>
          </ac:spMkLst>
        </pc:spChg>
        <pc:picChg chg="mod">
          <ac:chgData name="Korkmaz, Gizem (gk8yj)" userId="a3021717-695e-41c9-8d4c-e599a2aec0eb" providerId="ADAL" clId="{675E2332-CA0E-BA4E-8E97-F3791FA5A45B}" dt="2019-06-21T17:40:53.192" v="9"/>
          <ac:picMkLst>
            <pc:docMk/>
            <pc:sldMk cId="4146100874" sldId="274"/>
            <ac:picMk id="6" creationId="{00133F59-5DCB-4E03-B7CA-6491C02A07C3}"/>
          </ac:picMkLst>
        </pc:picChg>
      </pc:sldChg>
      <pc:sldChg chg="modSp">
        <pc:chgData name="Korkmaz, Gizem (gk8yj)" userId="a3021717-695e-41c9-8d4c-e599a2aec0eb" providerId="ADAL" clId="{675E2332-CA0E-BA4E-8E97-F3791FA5A45B}" dt="2019-06-21T17:53:01.552" v="210" actId="20577"/>
        <pc:sldMkLst>
          <pc:docMk/>
          <pc:sldMk cId="1295849886" sldId="276"/>
        </pc:sldMkLst>
        <pc:spChg chg="mod">
          <ac:chgData name="Korkmaz, Gizem (gk8yj)" userId="a3021717-695e-41c9-8d4c-e599a2aec0eb" providerId="ADAL" clId="{675E2332-CA0E-BA4E-8E97-F3791FA5A45B}" dt="2019-06-21T17:53:01.552" v="210" actId="20577"/>
          <ac:spMkLst>
            <pc:docMk/>
            <pc:sldMk cId="1295849886" sldId="276"/>
            <ac:spMk id="3" creationId="{5FF829E9-F08A-4C43-BEC8-F41B44F0BFBA}"/>
          </ac:spMkLst>
        </pc:spChg>
        <pc:spChg chg="mod">
          <ac:chgData name="Korkmaz, Gizem (gk8yj)" userId="a3021717-695e-41c9-8d4c-e599a2aec0eb" providerId="ADAL" clId="{675E2332-CA0E-BA4E-8E97-F3791FA5A45B}" dt="2019-06-21T17:40:53.192" v="9"/>
          <ac:spMkLst>
            <pc:docMk/>
            <pc:sldMk cId="1295849886" sldId="276"/>
            <ac:spMk id="8" creationId="{70E0950D-BAAB-416A-955F-6E1C53600884}"/>
          </ac:spMkLst>
        </pc:spChg>
        <pc:spChg chg="mod">
          <ac:chgData name="Korkmaz, Gizem (gk8yj)" userId="a3021717-695e-41c9-8d4c-e599a2aec0eb" providerId="ADAL" clId="{675E2332-CA0E-BA4E-8E97-F3791FA5A45B}" dt="2019-06-21T17:40:53.192" v="9"/>
          <ac:spMkLst>
            <pc:docMk/>
            <pc:sldMk cId="1295849886" sldId="276"/>
            <ac:spMk id="11" creationId="{B536814F-8348-4D6E-843E-54B1AEAC3EC6}"/>
          </ac:spMkLst>
        </pc:spChg>
        <pc:picChg chg="mod">
          <ac:chgData name="Korkmaz, Gizem (gk8yj)" userId="a3021717-695e-41c9-8d4c-e599a2aec0eb" providerId="ADAL" clId="{675E2332-CA0E-BA4E-8E97-F3791FA5A45B}" dt="2019-06-21T17:40:53.192" v="9"/>
          <ac:picMkLst>
            <pc:docMk/>
            <pc:sldMk cId="1295849886" sldId="276"/>
            <ac:picMk id="10" creationId="{F15DDA36-8B08-4D1D-AA4B-F0BEF89DEFDA}"/>
          </ac:picMkLst>
        </pc:picChg>
      </pc:sldChg>
      <pc:sldChg chg="modSp">
        <pc:chgData name="Korkmaz, Gizem (gk8yj)" userId="a3021717-695e-41c9-8d4c-e599a2aec0eb" providerId="ADAL" clId="{675E2332-CA0E-BA4E-8E97-F3791FA5A45B}" dt="2019-06-21T17:40:53.192" v="9"/>
        <pc:sldMkLst>
          <pc:docMk/>
          <pc:sldMk cId="530138099" sldId="280"/>
        </pc:sldMkLst>
        <pc:spChg chg="mod">
          <ac:chgData name="Korkmaz, Gizem (gk8yj)" userId="a3021717-695e-41c9-8d4c-e599a2aec0eb" providerId="ADAL" clId="{675E2332-CA0E-BA4E-8E97-F3791FA5A45B}" dt="2019-06-21T17:40:53.192" v="9"/>
          <ac:spMkLst>
            <pc:docMk/>
            <pc:sldMk cId="530138099" sldId="280"/>
            <ac:spMk id="2" creationId="{CC366107-F3C6-594C-B968-ADEBC1619969}"/>
          </ac:spMkLst>
        </pc:spChg>
        <pc:spChg chg="mod">
          <ac:chgData name="Korkmaz, Gizem (gk8yj)" userId="a3021717-695e-41c9-8d4c-e599a2aec0eb" providerId="ADAL" clId="{675E2332-CA0E-BA4E-8E97-F3791FA5A45B}" dt="2019-06-21T17:40:53.192" v="9"/>
          <ac:spMkLst>
            <pc:docMk/>
            <pc:sldMk cId="530138099" sldId="280"/>
            <ac:spMk id="3" creationId="{310ED638-F2E7-4E80-94C8-E0C0C9331631}"/>
          </ac:spMkLst>
        </pc:spChg>
        <pc:spChg chg="mod">
          <ac:chgData name="Korkmaz, Gizem (gk8yj)" userId="a3021717-695e-41c9-8d4c-e599a2aec0eb" providerId="ADAL" clId="{675E2332-CA0E-BA4E-8E97-F3791FA5A45B}" dt="2019-06-21T17:40:53.192" v="9"/>
          <ac:spMkLst>
            <pc:docMk/>
            <pc:sldMk cId="530138099" sldId="280"/>
            <ac:spMk id="5" creationId="{7568F3E6-A49E-274E-A6BC-DA709BC0CEDC}"/>
          </ac:spMkLst>
        </pc:spChg>
        <pc:spChg chg="mod">
          <ac:chgData name="Korkmaz, Gizem (gk8yj)" userId="a3021717-695e-41c9-8d4c-e599a2aec0eb" providerId="ADAL" clId="{675E2332-CA0E-BA4E-8E97-F3791FA5A45B}" dt="2019-06-21T17:40:53.192" v="9"/>
          <ac:spMkLst>
            <pc:docMk/>
            <pc:sldMk cId="530138099" sldId="280"/>
            <ac:spMk id="7" creationId="{00000000-0000-0000-0000-000000000000}"/>
          </ac:spMkLst>
        </pc:spChg>
        <pc:picChg chg="mod">
          <ac:chgData name="Korkmaz, Gizem (gk8yj)" userId="a3021717-695e-41c9-8d4c-e599a2aec0eb" providerId="ADAL" clId="{675E2332-CA0E-BA4E-8E97-F3791FA5A45B}" dt="2019-06-21T17:40:53.192" v="9"/>
          <ac:picMkLst>
            <pc:docMk/>
            <pc:sldMk cId="530138099" sldId="280"/>
            <ac:picMk id="4" creationId="{9DEE681B-3560-4FE5-A3E0-506434B222BD}"/>
          </ac:picMkLst>
        </pc:picChg>
      </pc:sldChg>
      <pc:sldChg chg="modSp">
        <pc:chgData name="Korkmaz, Gizem (gk8yj)" userId="a3021717-695e-41c9-8d4c-e599a2aec0eb" providerId="ADAL" clId="{675E2332-CA0E-BA4E-8E97-F3791FA5A45B}" dt="2019-06-21T17:40:53.192" v="9"/>
        <pc:sldMkLst>
          <pc:docMk/>
          <pc:sldMk cId="956233561" sldId="282"/>
        </pc:sldMkLst>
        <pc:spChg chg="mod">
          <ac:chgData name="Korkmaz, Gizem (gk8yj)" userId="a3021717-695e-41c9-8d4c-e599a2aec0eb" providerId="ADAL" clId="{675E2332-CA0E-BA4E-8E97-F3791FA5A45B}" dt="2019-06-21T17:40:53.192" v="9"/>
          <ac:spMkLst>
            <pc:docMk/>
            <pc:sldMk cId="956233561" sldId="282"/>
            <ac:spMk id="6" creationId="{00000000-0000-0000-0000-000000000000}"/>
          </ac:spMkLst>
        </pc:spChg>
        <pc:picChg chg="mod">
          <ac:chgData name="Korkmaz, Gizem (gk8yj)" userId="a3021717-695e-41c9-8d4c-e599a2aec0eb" providerId="ADAL" clId="{675E2332-CA0E-BA4E-8E97-F3791FA5A45B}" dt="2019-06-21T17:40:53.192" v="9"/>
          <ac:picMkLst>
            <pc:docMk/>
            <pc:sldMk cId="956233561" sldId="282"/>
            <ac:picMk id="2" creationId="{4DA39546-E85E-4469-A1DE-36A90D01944A}"/>
          </ac:picMkLst>
        </pc:picChg>
      </pc:sldChg>
      <pc:sldChg chg="modSp">
        <pc:chgData name="Korkmaz, Gizem (gk8yj)" userId="a3021717-695e-41c9-8d4c-e599a2aec0eb" providerId="ADAL" clId="{675E2332-CA0E-BA4E-8E97-F3791FA5A45B}" dt="2019-06-21T17:53:22.560" v="211" actId="20577"/>
        <pc:sldMkLst>
          <pc:docMk/>
          <pc:sldMk cId="24910803" sldId="285"/>
        </pc:sldMkLst>
        <pc:spChg chg="mod">
          <ac:chgData name="Korkmaz, Gizem (gk8yj)" userId="a3021717-695e-41c9-8d4c-e599a2aec0eb" providerId="ADAL" clId="{675E2332-CA0E-BA4E-8E97-F3791FA5A45B}" dt="2019-06-21T17:53:22.560" v="211" actId="20577"/>
          <ac:spMkLst>
            <pc:docMk/>
            <pc:sldMk cId="24910803" sldId="285"/>
            <ac:spMk id="3" creationId="{5FF829E9-F08A-4C43-BEC8-F41B44F0BFBA}"/>
          </ac:spMkLst>
        </pc:spChg>
        <pc:spChg chg="mod">
          <ac:chgData name="Korkmaz, Gizem (gk8yj)" userId="a3021717-695e-41c9-8d4c-e599a2aec0eb" providerId="ADAL" clId="{675E2332-CA0E-BA4E-8E97-F3791FA5A45B}" dt="2019-06-21T17:40:53.192" v="9"/>
          <ac:spMkLst>
            <pc:docMk/>
            <pc:sldMk cId="24910803" sldId="285"/>
            <ac:spMk id="4" creationId="{CCF9EC23-ABE6-4412-8ACF-D4AACEB9B1B2}"/>
          </ac:spMkLst>
        </pc:spChg>
        <pc:spChg chg="mod">
          <ac:chgData name="Korkmaz, Gizem (gk8yj)" userId="a3021717-695e-41c9-8d4c-e599a2aec0eb" providerId="ADAL" clId="{675E2332-CA0E-BA4E-8E97-F3791FA5A45B}" dt="2019-06-21T17:40:53.192" v="9"/>
          <ac:spMkLst>
            <pc:docMk/>
            <pc:sldMk cId="24910803" sldId="285"/>
            <ac:spMk id="5" creationId="{74F5863F-F60F-42C2-B17F-75A826D80E7E}"/>
          </ac:spMkLst>
        </pc:spChg>
      </pc:sldChg>
      <pc:sldChg chg="modSp">
        <pc:chgData name="Korkmaz, Gizem (gk8yj)" userId="a3021717-695e-41c9-8d4c-e599a2aec0eb" providerId="ADAL" clId="{675E2332-CA0E-BA4E-8E97-F3791FA5A45B}" dt="2019-06-21T17:40:53.192" v="9"/>
        <pc:sldMkLst>
          <pc:docMk/>
          <pc:sldMk cId="695488011" sldId="287"/>
        </pc:sldMkLst>
        <pc:spChg chg="mod">
          <ac:chgData name="Korkmaz, Gizem (gk8yj)" userId="a3021717-695e-41c9-8d4c-e599a2aec0eb" providerId="ADAL" clId="{675E2332-CA0E-BA4E-8E97-F3791FA5A45B}" dt="2019-06-21T17:40:53.192" v="9"/>
          <ac:spMkLst>
            <pc:docMk/>
            <pc:sldMk cId="695488011" sldId="287"/>
            <ac:spMk id="2" creationId="{CED20DE8-8258-4AE3-8EC1-F10D5C0464E0}"/>
          </ac:spMkLst>
        </pc:spChg>
        <pc:spChg chg="mod">
          <ac:chgData name="Korkmaz, Gizem (gk8yj)" userId="a3021717-695e-41c9-8d4c-e599a2aec0eb" providerId="ADAL" clId="{675E2332-CA0E-BA4E-8E97-F3791FA5A45B}" dt="2019-06-21T17:40:53.192" v="9"/>
          <ac:spMkLst>
            <pc:docMk/>
            <pc:sldMk cId="695488011" sldId="287"/>
            <ac:spMk id="3" creationId="{5B367FBC-057D-4A72-B967-46F0B80F6C40}"/>
          </ac:spMkLst>
        </pc:spChg>
        <pc:spChg chg="mod">
          <ac:chgData name="Korkmaz, Gizem (gk8yj)" userId="a3021717-695e-41c9-8d4c-e599a2aec0eb" providerId="ADAL" clId="{675E2332-CA0E-BA4E-8E97-F3791FA5A45B}" dt="2019-06-21T17:40:53.192" v="9"/>
          <ac:spMkLst>
            <pc:docMk/>
            <pc:sldMk cId="695488011" sldId="287"/>
            <ac:spMk id="6" creationId="{00000000-0000-0000-0000-000000000000}"/>
          </ac:spMkLst>
        </pc:spChg>
      </pc:sldChg>
      <pc:sldChg chg="modSp del">
        <pc:chgData name="Korkmaz, Gizem (gk8yj)" userId="a3021717-695e-41c9-8d4c-e599a2aec0eb" providerId="ADAL" clId="{675E2332-CA0E-BA4E-8E97-F3791FA5A45B}" dt="2019-06-21T17:51:50.036" v="201" actId="2696"/>
        <pc:sldMkLst>
          <pc:docMk/>
          <pc:sldMk cId="206649525" sldId="288"/>
        </pc:sldMkLst>
        <pc:spChg chg="mod">
          <ac:chgData name="Korkmaz, Gizem (gk8yj)" userId="a3021717-695e-41c9-8d4c-e599a2aec0eb" providerId="ADAL" clId="{675E2332-CA0E-BA4E-8E97-F3791FA5A45B}" dt="2019-06-21T17:40:53.192" v="9"/>
          <ac:spMkLst>
            <pc:docMk/>
            <pc:sldMk cId="206649525" sldId="288"/>
            <ac:spMk id="3" creationId="{5FF829E9-F08A-4C43-BEC8-F41B44F0BFBA}"/>
          </ac:spMkLst>
        </pc:spChg>
        <pc:spChg chg="mod">
          <ac:chgData name="Korkmaz, Gizem (gk8yj)" userId="a3021717-695e-41c9-8d4c-e599a2aec0eb" providerId="ADAL" clId="{675E2332-CA0E-BA4E-8E97-F3791FA5A45B}" dt="2019-06-21T17:40:53.192" v="9"/>
          <ac:spMkLst>
            <pc:docMk/>
            <pc:sldMk cId="206649525" sldId="288"/>
            <ac:spMk id="4" creationId="{E5B8C825-BF92-4BC9-B345-09246AE0516E}"/>
          </ac:spMkLst>
        </pc:spChg>
        <pc:spChg chg="mod">
          <ac:chgData name="Korkmaz, Gizem (gk8yj)" userId="a3021717-695e-41c9-8d4c-e599a2aec0eb" providerId="ADAL" clId="{675E2332-CA0E-BA4E-8E97-F3791FA5A45B}" dt="2019-06-21T17:40:53.192" v="9"/>
          <ac:spMkLst>
            <pc:docMk/>
            <pc:sldMk cId="206649525" sldId="288"/>
            <ac:spMk id="11" creationId="{94075DFD-654C-498D-9603-47C3347A0938}"/>
          </ac:spMkLst>
        </pc:spChg>
        <pc:spChg chg="mod">
          <ac:chgData name="Korkmaz, Gizem (gk8yj)" userId="a3021717-695e-41c9-8d4c-e599a2aec0eb" providerId="ADAL" clId="{675E2332-CA0E-BA4E-8E97-F3791FA5A45B}" dt="2019-06-21T17:40:53.192" v="9"/>
          <ac:spMkLst>
            <pc:docMk/>
            <pc:sldMk cId="206649525" sldId="288"/>
            <ac:spMk id="16" creationId="{732F9B45-58D5-4BA3-A722-001FAF5B98E4}"/>
          </ac:spMkLst>
        </pc:spChg>
        <pc:picChg chg="mod">
          <ac:chgData name="Korkmaz, Gizem (gk8yj)" userId="a3021717-695e-41c9-8d4c-e599a2aec0eb" providerId="ADAL" clId="{675E2332-CA0E-BA4E-8E97-F3791FA5A45B}" dt="2019-06-21T17:40:53.192" v="9"/>
          <ac:picMkLst>
            <pc:docMk/>
            <pc:sldMk cId="206649525" sldId="288"/>
            <ac:picMk id="5" creationId="{86BBE27A-42B9-4E12-9E4F-FB857B6A4FE3}"/>
          </ac:picMkLst>
        </pc:picChg>
      </pc:sldChg>
      <pc:sldChg chg="modSp">
        <pc:chgData name="Korkmaz, Gizem (gk8yj)" userId="a3021717-695e-41c9-8d4c-e599a2aec0eb" providerId="ADAL" clId="{675E2332-CA0E-BA4E-8E97-F3791FA5A45B}" dt="2019-06-21T17:40:53.192" v="9"/>
        <pc:sldMkLst>
          <pc:docMk/>
          <pc:sldMk cId="368811049" sldId="289"/>
        </pc:sldMkLst>
        <pc:spChg chg="mod">
          <ac:chgData name="Korkmaz, Gizem (gk8yj)" userId="a3021717-695e-41c9-8d4c-e599a2aec0eb" providerId="ADAL" clId="{675E2332-CA0E-BA4E-8E97-F3791FA5A45B}" dt="2019-06-21T17:40:53.192" v="9"/>
          <ac:spMkLst>
            <pc:docMk/>
            <pc:sldMk cId="368811049" sldId="289"/>
            <ac:spMk id="5" creationId="{AD70837F-C284-EA40-B9FB-04714F34A1A3}"/>
          </ac:spMkLst>
        </pc:spChg>
        <pc:spChg chg="mod">
          <ac:chgData name="Korkmaz, Gizem (gk8yj)" userId="a3021717-695e-41c9-8d4c-e599a2aec0eb" providerId="ADAL" clId="{675E2332-CA0E-BA4E-8E97-F3791FA5A45B}" dt="2019-06-21T17:40:41.077" v="8"/>
          <ac:spMkLst>
            <pc:docMk/>
            <pc:sldMk cId="368811049" sldId="289"/>
            <ac:spMk id="13" creationId="{249785E4-9193-6C4F-BB53-8DB0426A1133}"/>
          </ac:spMkLst>
        </pc:spChg>
        <pc:spChg chg="mod">
          <ac:chgData name="Korkmaz, Gizem (gk8yj)" userId="a3021717-695e-41c9-8d4c-e599a2aec0eb" providerId="ADAL" clId="{675E2332-CA0E-BA4E-8E97-F3791FA5A45B}" dt="2019-06-21T17:40:41.077" v="8"/>
          <ac:spMkLst>
            <pc:docMk/>
            <pc:sldMk cId="368811049" sldId="289"/>
            <ac:spMk id="15" creationId="{0889B7E9-9E90-004F-86DB-4F151B913B65}"/>
          </ac:spMkLst>
        </pc:spChg>
        <pc:spChg chg="mod">
          <ac:chgData name="Korkmaz, Gizem (gk8yj)" userId="a3021717-695e-41c9-8d4c-e599a2aec0eb" providerId="ADAL" clId="{675E2332-CA0E-BA4E-8E97-F3791FA5A45B}" dt="2019-06-21T17:40:41.077" v="8"/>
          <ac:spMkLst>
            <pc:docMk/>
            <pc:sldMk cId="368811049" sldId="289"/>
            <ac:spMk id="16" creationId="{C2A29671-AF8C-FB40-990C-DB921F5F954C}"/>
          </ac:spMkLst>
        </pc:spChg>
        <pc:spChg chg="mod">
          <ac:chgData name="Korkmaz, Gizem (gk8yj)" userId="a3021717-695e-41c9-8d4c-e599a2aec0eb" providerId="ADAL" clId="{675E2332-CA0E-BA4E-8E97-F3791FA5A45B}" dt="2019-06-21T17:40:41.077" v="8"/>
          <ac:spMkLst>
            <pc:docMk/>
            <pc:sldMk cId="368811049" sldId="289"/>
            <ac:spMk id="18" creationId="{1CA50075-74FD-C44A-8BE6-5B756A9B208B}"/>
          </ac:spMkLst>
        </pc:spChg>
        <pc:grpChg chg="mod">
          <ac:chgData name="Korkmaz, Gizem (gk8yj)" userId="a3021717-695e-41c9-8d4c-e599a2aec0eb" providerId="ADAL" clId="{675E2332-CA0E-BA4E-8E97-F3791FA5A45B}" dt="2019-06-21T17:40:53.192" v="9"/>
          <ac:grpSpMkLst>
            <pc:docMk/>
            <pc:sldMk cId="368811049" sldId="289"/>
            <ac:grpSpMk id="4" creationId="{EEE1EA7E-F69F-A24D-96C3-F00691C21A27}"/>
          </ac:grpSpMkLst>
        </pc:grpChg>
      </pc:sldChg>
      <pc:sldChg chg="modSp">
        <pc:chgData name="Korkmaz, Gizem (gk8yj)" userId="a3021717-695e-41c9-8d4c-e599a2aec0eb" providerId="ADAL" clId="{675E2332-CA0E-BA4E-8E97-F3791FA5A45B}" dt="2019-06-21T17:40:53.192" v="9"/>
        <pc:sldMkLst>
          <pc:docMk/>
          <pc:sldMk cId="3738543005" sldId="290"/>
        </pc:sldMkLst>
        <pc:spChg chg="mod">
          <ac:chgData name="Korkmaz, Gizem (gk8yj)" userId="a3021717-695e-41c9-8d4c-e599a2aec0eb" providerId="ADAL" clId="{675E2332-CA0E-BA4E-8E97-F3791FA5A45B}" dt="2019-06-21T17:40:53.192" v="9"/>
          <ac:spMkLst>
            <pc:docMk/>
            <pc:sldMk cId="3738543005" sldId="290"/>
            <ac:spMk id="7" creationId="{428EE548-CCE0-E64C-AE6C-35382322233A}"/>
          </ac:spMkLst>
        </pc:spChg>
        <pc:spChg chg="mod">
          <ac:chgData name="Korkmaz, Gizem (gk8yj)" userId="a3021717-695e-41c9-8d4c-e599a2aec0eb" providerId="ADAL" clId="{675E2332-CA0E-BA4E-8E97-F3791FA5A45B}" dt="2019-06-21T17:40:53.192" v="9"/>
          <ac:spMkLst>
            <pc:docMk/>
            <pc:sldMk cId="3738543005" sldId="290"/>
            <ac:spMk id="10" creationId="{C992E4CA-BFD2-3941-9E26-AD250CDC4773}"/>
          </ac:spMkLst>
        </pc:spChg>
      </pc:sldChg>
      <pc:sldChg chg="modSp">
        <pc:chgData name="Korkmaz, Gizem (gk8yj)" userId="a3021717-695e-41c9-8d4c-e599a2aec0eb" providerId="ADAL" clId="{675E2332-CA0E-BA4E-8E97-F3791FA5A45B}" dt="2019-06-21T17:40:53.192" v="9"/>
        <pc:sldMkLst>
          <pc:docMk/>
          <pc:sldMk cId="437086269" sldId="291"/>
        </pc:sldMkLst>
        <pc:spChg chg="mod">
          <ac:chgData name="Korkmaz, Gizem (gk8yj)" userId="a3021717-695e-41c9-8d4c-e599a2aec0eb" providerId="ADAL" clId="{675E2332-CA0E-BA4E-8E97-F3791FA5A45B}" dt="2019-06-21T17:40:53.192" v="9"/>
          <ac:spMkLst>
            <pc:docMk/>
            <pc:sldMk cId="437086269" sldId="291"/>
            <ac:spMk id="2" creationId="{1C94D1AB-B6F7-1B43-A2FB-948465E93769}"/>
          </ac:spMkLst>
        </pc:spChg>
        <pc:spChg chg="mod">
          <ac:chgData name="Korkmaz, Gizem (gk8yj)" userId="a3021717-695e-41c9-8d4c-e599a2aec0eb" providerId="ADAL" clId="{675E2332-CA0E-BA4E-8E97-F3791FA5A45B}" dt="2019-06-21T17:40:53.192" v="9"/>
          <ac:spMkLst>
            <pc:docMk/>
            <pc:sldMk cId="437086269" sldId="291"/>
            <ac:spMk id="7" creationId="{428EE548-CCE0-E64C-AE6C-35382322233A}"/>
          </ac:spMkLst>
        </pc:spChg>
        <pc:spChg chg="mod">
          <ac:chgData name="Korkmaz, Gizem (gk8yj)" userId="a3021717-695e-41c9-8d4c-e599a2aec0eb" providerId="ADAL" clId="{675E2332-CA0E-BA4E-8E97-F3791FA5A45B}" dt="2019-06-21T17:40:53.192" v="9"/>
          <ac:spMkLst>
            <pc:docMk/>
            <pc:sldMk cId="437086269" sldId="291"/>
            <ac:spMk id="8" creationId="{B363039C-6BFF-6741-A089-6C45E0F7B717}"/>
          </ac:spMkLst>
        </pc:spChg>
        <pc:spChg chg="mod">
          <ac:chgData name="Korkmaz, Gizem (gk8yj)" userId="a3021717-695e-41c9-8d4c-e599a2aec0eb" providerId="ADAL" clId="{675E2332-CA0E-BA4E-8E97-F3791FA5A45B}" dt="2019-06-21T17:40:53.192" v="9"/>
          <ac:spMkLst>
            <pc:docMk/>
            <pc:sldMk cId="437086269" sldId="291"/>
            <ac:spMk id="11" creationId="{67E97ED3-6C20-5C46-9B3C-72FD3C0ACC0B}"/>
          </ac:spMkLst>
        </pc:spChg>
        <pc:spChg chg="mod">
          <ac:chgData name="Korkmaz, Gizem (gk8yj)" userId="a3021717-695e-41c9-8d4c-e599a2aec0eb" providerId="ADAL" clId="{675E2332-CA0E-BA4E-8E97-F3791FA5A45B}" dt="2019-06-21T17:40:53.192" v="9"/>
          <ac:spMkLst>
            <pc:docMk/>
            <pc:sldMk cId="437086269" sldId="291"/>
            <ac:spMk id="12" creationId="{7F8F878A-565F-6C4D-A1B8-B2996661B536}"/>
          </ac:spMkLst>
        </pc:spChg>
        <pc:spChg chg="mod">
          <ac:chgData name="Korkmaz, Gizem (gk8yj)" userId="a3021717-695e-41c9-8d4c-e599a2aec0eb" providerId="ADAL" clId="{675E2332-CA0E-BA4E-8E97-F3791FA5A45B}" dt="2019-06-21T17:40:53.192" v="9"/>
          <ac:spMkLst>
            <pc:docMk/>
            <pc:sldMk cId="437086269" sldId="291"/>
            <ac:spMk id="14" creationId="{5862B1EA-C201-764A-9068-C008F2EFCC68}"/>
          </ac:spMkLst>
        </pc:spChg>
        <pc:picChg chg="mod">
          <ac:chgData name="Korkmaz, Gizem (gk8yj)" userId="a3021717-695e-41c9-8d4c-e599a2aec0eb" providerId="ADAL" clId="{675E2332-CA0E-BA4E-8E97-F3791FA5A45B}" dt="2019-06-21T17:40:53.192" v="9"/>
          <ac:picMkLst>
            <pc:docMk/>
            <pc:sldMk cId="437086269" sldId="291"/>
            <ac:picMk id="3" creationId="{C396195E-F7EB-DD43-BA1D-7D092F32F06B}"/>
          </ac:picMkLst>
        </pc:picChg>
        <pc:picChg chg="mod">
          <ac:chgData name="Korkmaz, Gizem (gk8yj)" userId="a3021717-695e-41c9-8d4c-e599a2aec0eb" providerId="ADAL" clId="{675E2332-CA0E-BA4E-8E97-F3791FA5A45B}" dt="2019-06-21T17:40:53.192" v="9"/>
          <ac:picMkLst>
            <pc:docMk/>
            <pc:sldMk cId="437086269" sldId="291"/>
            <ac:picMk id="10" creationId="{FFBF7466-4FC2-454D-9D87-C88579DF022B}"/>
          </ac:picMkLst>
        </pc:picChg>
        <pc:picChg chg="mod">
          <ac:chgData name="Korkmaz, Gizem (gk8yj)" userId="a3021717-695e-41c9-8d4c-e599a2aec0eb" providerId="ADAL" clId="{675E2332-CA0E-BA4E-8E97-F3791FA5A45B}" dt="2019-06-21T17:40:53.192" v="9"/>
          <ac:picMkLst>
            <pc:docMk/>
            <pc:sldMk cId="437086269" sldId="291"/>
            <ac:picMk id="15" creationId="{121F0EC4-53DD-314A-A94A-735B7DF7C8D9}"/>
          </ac:picMkLst>
        </pc:picChg>
        <pc:picChg chg="mod">
          <ac:chgData name="Korkmaz, Gizem (gk8yj)" userId="a3021717-695e-41c9-8d4c-e599a2aec0eb" providerId="ADAL" clId="{675E2332-CA0E-BA4E-8E97-F3791FA5A45B}" dt="2019-06-21T17:40:53.192" v="9"/>
          <ac:picMkLst>
            <pc:docMk/>
            <pc:sldMk cId="437086269" sldId="291"/>
            <ac:picMk id="16" creationId="{40A76278-3FA1-9742-BB5F-2A13AD12DA92}"/>
          </ac:picMkLst>
        </pc:picChg>
      </pc:sldChg>
      <pc:sldChg chg="modSp">
        <pc:chgData name="Korkmaz, Gizem (gk8yj)" userId="a3021717-695e-41c9-8d4c-e599a2aec0eb" providerId="ADAL" clId="{675E2332-CA0E-BA4E-8E97-F3791FA5A45B}" dt="2019-06-21T17:40:53.192" v="9"/>
        <pc:sldMkLst>
          <pc:docMk/>
          <pc:sldMk cId="3568054829" sldId="292"/>
        </pc:sldMkLst>
        <pc:spChg chg="mod">
          <ac:chgData name="Korkmaz, Gizem (gk8yj)" userId="a3021717-695e-41c9-8d4c-e599a2aec0eb" providerId="ADAL" clId="{675E2332-CA0E-BA4E-8E97-F3791FA5A45B}" dt="2019-06-21T17:40:53.192" v="9"/>
          <ac:spMkLst>
            <pc:docMk/>
            <pc:sldMk cId="3568054829" sldId="292"/>
            <ac:spMk id="2" creationId="{B3B2A429-DF3C-0B4B-84CE-503944E57C18}"/>
          </ac:spMkLst>
        </pc:spChg>
        <pc:spChg chg="mod">
          <ac:chgData name="Korkmaz, Gizem (gk8yj)" userId="a3021717-695e-41c9-8d4c-e599a2aec0eb" providerId="ADAL" clId="{675E2332-CA0E-BA4E-8E97-F3791FA5A45B}" dt="2019-06-21T17:40:53.192" v="9"/>
          <ac:spMkLst>
            <pc:docMk/>
            <pc:sldMk cId="3568054829" sldId="292"/>
            <ac:spMk id="3" creationId="{ECBFC16B-520B-414C-9565-CE65CEB8EF47}"/>
          </ac:spMkLst>
        </pc:spChg>
      </pc:sldChg>
      <pc:sldChg chg="modSp">
        <pc:chgData name="Korkmaz, Gizem (gk8yj)" userId="a3021717-695e-41c9-8d4c-e599a2aec0eb" providerId="ADAL" clId="{675E2332-CA0E-BA4E-8E97-F3791FA5A45B}" dt="2019-06-21T17:40:53.192" v="9"/>
        <pc:sldMkLst>
          <pc:docMk/>
          <pc:sldMk cId="3226209855" sldId="293"/>
        </pc:sldMkLst>
        <pc:spChg chg="mod">
          <ac:chgData name="Korkmaz, Gizem (gk8yj)" userId="a3021717-695e-41c9-8d4c-e599a2aec0eb" providerId="ADAL" clId="{675E2332-CA0E-BA4E-8E97-F3791FA5A45B}" dt="2019-06-21T17:40:53.192" v="9"/>
          <ac:spMkLst>
            <pc:docMk/>
            <pc:sldMk cId="3226209855" sldId="293"/>
            <ac:spMk id="6" creationId="{E4E7A069-F9B2-6740-B0B4-74743E1C1E67}"/>
          </ac:spMkLst>
        </pc:spChg>
        <pc:picChg chg="mod">
          <ac:chgData name="Korkmaz, Gizem (gk8yj)" userId="a3021717-695e-41c9-8d4c-e599a2aec0eb" providerId="ADAL" clId="{675E2332-CA0E-BA4E-8E97-F3791FA5A45B}" dt="2019-06-21T17:40:53.192" v="9"/>
          <ac:picMkLst>
            <pc:docMk/>
            <pc:sldMk cId="3226209855" sldId="293"/>
            <ac:picMk id="2" creationId="{5D455953-5F13-2A4D-BCA9-34260BF61941}"/>
          </ac:picMkLst>
        </pc:picChg>
      </pc:sldChg>
      <pc:sldChg chg="modSp">
        <pc:chgData name="Korkmaz, Gizem (gk8yj)" userId="a3021717-695e-41c9-8d4c-e599a2aec0eb" providerId="ADAL" clId="{675E2332-CA0E-BA4E-8E97-F3791FA5A45B}" dt="2019-06-21T17:40:53.192" v="9"/>
        <pc:sldMkLst>
          <pc:docMk/>
          <pc:sldMk cId="2003084236" sldId="295"/>
        </pc:sldMkLst>
        <pc:spChg chg="mod">
          <ac:chgData name="Korkmaz, Gizem (gk8yj)" userId="a3021717-695e-41c9-8d4c-e599a2aec0eb" providerId="ADAL" clId="{675E2332-CA0E-BA4E-8E97-F3791FA5A45B}" dt="2019-06-21T17:40:53.192" v="9"/>
          <ac:spMkLst>
            <pc:docMk/>
            <pc:sldMk cId="2003084236" sldId="295"/>
            <ac:spMk id="5" creationId="{AD70837F-C284-EA40-B9FB-04714F34A1A3}"/>
          </ac:spMkLst>
        </pc:spChg>
        <pc:spChg chg="mod">
          <ac:chgData name="Korkmaz, Gizem (gk8yj)" userId="a3021717-695e-41c9-8d4c-e599a2aec0eb" providerId="ADAL" clId="{675E2332-CA0E-BA4E-8E97-F3791FA5A45B}" dt="2019-06-21T17:40:53.192" v="9"/>
          <ac:spMkLst>
            <pc:docMk/>
            <pc:sldMk cId="2003084236" sldId="295"/>
            <ac:spMk id="13" creationId="{249785E4-9193-6C4F-BB53-8DB0426A1133}"/>
          </ac:spMkLst>
        </pc:spChg>
        <pc:spChg chg="mod">
          <ac:chgData name="Korkmaz, Gizem (gk8yj)" userId="a3021717-695e-41c9-8d4c-e599a2aec0eb" providerId="ADAL" clId="{675E2332-CA0E-BA4E-8E97-F3791FA5A45B}" dt="2019-06-21T17:40:53.192" v="9"/>
          <ac:spMkLst>
            <pc:docMk/>
            <pc:sldMk cId="2003084236" sldId="295"/>
            <ac:spMk id="14" creationId="{3C537F14-CA4D-404C-85B3-D0A5074F0A36}"/>
          </ac:spMkLst>
        </pc:spChg>
        <pc:spChg chg="mod">
          <ac:chgData name="Korkmaz, Gizem (gk8yj)" userId="a3021717-695e-41c9-8d4c-e599a2aec0eb" providerId="ADAL" clId="{675E2332-CA0E-BA4E-8E97-F3791FA5A45B}" dt="2019-06-21T17:40:53.192" v="9"/>
          <ac:spMkLst>
            <pc:docMk/>
            <pc:sldMk cId="2003084236" sldId="295"/>
            <ac:spMk id="16" creationId="{C2A29671-AF8C-FB40-990C-DB921F5F954C}"/>
          </ac:spMkLst>
        </pc:spChg>
        <pc:spChg chg="mod">
          <ac:chgData name="Korkmaz, Gizem (gk8yj)" userId="a3021717-695e-41c9-8d4c-e599a2aec0eb" providerId="ADAL" clId="{675E2332-CA0E-BA4E-8E97-F3791FA5A45B}" dt="2019-06-21T17:40:53.192" v="9"/>
          <ac:spMkLst>
            <pc:docMk/>
            <pc:sldMk cId="2003084236" sldId="295"/>
            <ac:spMk id="18" creationId="{1CA50075-74FD-C44A-8BE6-5B756A9B208B}"/>
          </ac:spMkLst>
        </pc:spChg>
        <pc:picChg chg="mod">
          <ac:chgData name="Korkmaz, Gizem (gk8yj)" userId="a3021717-695e-41c9-8d4c-e599a2aec0eb" providerId="ADAL" clId="{675E2332-CA0E-BA4E-8E97-F3791FA5A45B}" dt="2019-06-21T17:40:53.192" v="9"/>
          <ac:picMkLst>
            <pc:docMk/>
            <pc:sldMk cId="2003084236" sldId="295"/>
            <ac:picMk id="7" creationId="{D5622103-B6F9-7948-BFB9-FFBF13AA9949}"/>
          </ac:picMkLst>
        </pc:picChg>
        <pc:picChg chg="mod">
          <ac:chgData name="Korkmaz, Gizem (gk8yj)" userId="a3021717-695e-41c9-8d4c-e599a2aec0eb" providerId="ADAL" clId="{675E2332-CA0E-BA4E-8E97-F3791FA5A45B}" dt="2019-06-21T17:40:53.192" v="9"/>
          <ac:picMkLst>
            <pc:docMk/>
            <pc:sldMk cId="2003084236" sldId="295"/>
            <ac:picMk id="10" creationId="{0380D9E3-FF46-104B-B6BF-0D620E157747}"/>
          </ac:picMkLst>
        </pc:picChg>
        <pc:picChg chg="mod">
          <ac:chgData name="Korkmaz, Gizem (gk8yj)" userId="a3021717-695e-41c9-8d4c-e599a2aec0eb" providerId="ADAL" clId="{675E2332-CA0E-BA4E-8E97-F3791FA5A45B}" dt="2019-06-21T17:40:53.192" v="9"/>
          <ac:picMkLst>
            <pc:docMk/>
            <pc:sldMk cId="2003084236" sldId="295"/>
            <ac:picMk id="11" creationId="{CC7DFC24-07AB-3341-A578-30ABC7358A2B}"/>
          </ac:picMkLst>
        </pc:picChg>
        <pc:picChg chg="mod">
          <ac:chgData name="Korkmaz, Gizem (gk8yj)" userId="a3021717-695e-41c9-8d4c-e599a2aec0eb" providerId="ADAL" clId="{675E2332-CA0E-BA4E-8E97-F3791FA5A45B}" dt="2019-06-21T17:40:53.192" v="9"/>
          <ac:picMkLst>
            <pc:docMk/>
            <pc:sldMk cId="2003084236" sldId="295"/>
            <ac:picMk id="12" creationId="{42197978-57CA-E749-8E3E-9D461B06553D}"/>
          </ac:picMkLst>
        </pc:picChg>
      </pc:sldChg>
      <pc:sldChg chg="add">
        <pc:chgData name="Korkmaz, Gizem (gk8yj)" userId="a3021717-695e-41c9-8d4c-e599a2aec0eb" providerId="ADAL" clId="{675E2332-CA0E-BA4E-8E97-F3791FA5A45B}" dt="2019-06-21T17:52:14.415" v="207"/>
        <pc:sldMkLst>
          <pc:docMk/>
          <pc:sldMk cId="941467973" sldId="296"/>
        </pc:sldMkLst>
      </pc:sldChg>
      <pc:sldChg chg="modSp del">
        <pc:chgData name="Korkmaz, Gizem (gk8yj)" userId="a3021717-695e-41c9-8d4c-e599a2aec0eb" providerId="ADAL" clId="{675E2332-CA0E-BA4E-8E97-F3791FA5A45B}" dt="2019-06-21T17:52:02.264" v="202" actId="2696"/>
        <pc:sldMkLst>
          <pc:docMk/>
          <pc:sldMk cId="3562666582" sldId="296"/>
        </pc:sldMkLst>
        <pc:spChg chg="mod">
          <ac:chgData name="Korkmaz, Gizem (gk8yj)" userId="a3021717-695e-41c9-8d4c-e599a2aec0eb" providerId="ADAL" clId="{675E2332-CA0E-BA4E-8E97-F3791FA5A45B}" dt="2019-06-21T17:40:53.192" v="9"/>
          <ac:spMkLst>
            <pc:docMk/>
            <pc:sldMk cId="3562666582" sldId="296"/>
            <ac:spMk id="7" creationId="{428EE548-CCE0-E64C-AE6C-35382322233A}"/>
          </ac:spMkLst>
        </pc:spChg>
        <pc:spChg chg="mod">
          <ac:chgData name="Korkmaz, Gizem (gk8yj)" userId="a3021717-695e-41c9-8d4c-e599a2aec0eb" providerId="ADAL" clId="{675E2332-CA0E-BA4E-8E97-F3791FA5A45B}" dt="2019-06-21T17:40:53.192" v="9"/>
          <ac:spMkLst>
            <pc:docMk/>
            <pc:sldMk cId="3562666582" sldId="296"/>
            <ac:spMk id="10" creationId="{C992E4CA-BFD2-3941-9E26-AD250CDC4773}"/>
          </ac:spMkLst>
        </pc:spChg>
      </pc:sldChg>
      <pc:sldChg chg="modSp del">
        <pc:chgData name="Korkmaz, Gizem (gk8yj)" userId="a3021717-695e-41c9-8d4c-e599a2aec0eb" providerId="ADAL" clId="{675E2332-CA0E-BA4E-8E97-F3791FA5A45B}" dt="2019-06-21T17:52:02.266" v="203" actId="2696"/>
        <pc:sldMkLst>
          <pc:docMk/>
          <pc:sldMk cId="1059333374" sldId="297"/>
        </pc:sldMkLst>
        <pc:spChg chg="mod">
          <ac:chgData name="Korkmaz, Gizem (gk8yj)" userId="a3021717-695e-41c9-8d4c-e599a2aec0eb" providerId="ADAL" clId="{675E2332-CA0E-BA4E-8E97-F3791FA5A45B}" dt="2019-06-21T17:40:53.192" v="9"/>
          <ac:spMkLst>
            <pc:docMk/>
            <pc:sldMk cId="1059333374" sldId="297"/>
            <ac:spMk id="2" creationId="{1C94D1AB-B6F7-1B43-A2FB-948465E93769}"/>
          </ac:spMkLst>
        </pc:spChg>
        <pc:spChg chg="mod">
          <ac:chgData name="Korkmaz, Gizem (gk8yj)" userId="a3021717-695e-41c9-8d4c-e599a2aec0eb" providerId="ADAL" clId="{675E2332-CA0E-BA4E-8E97-F3791FA5A45B}" dt="2019-06-21T17:40:53.192" v="9"/>
          <ac:spMkLst>
            <pc:docMk/>
            <pc:sldMk cId="1059333374" sldId="297"/>
            <ac:spMk id="7" creationId="{428EE548-CCE0-E64C-AE6C-35382322233A}"/>
          </ac:spMkLst>
        </pc:spChg>
        <pc:spChg chg="mod">
          <ac:chgData name="Korkmaz, Gizem (gk8yj)" userId="a3021717-695e-41c9-8d4c-e599a2aec0eb" providerId="ADAL" clId="{675E2332-CA0E-BA4E-8E97-F3791FA5A45B}" dt="2019-06-21T17:40:53.192" v="9"/>
          <ac:spMkLst>
            <pc:docMk/>
            <pc:sldMk cId="1059333374" sldId="297"/>
            <ac:spMk id="8" creationId="{B363039C-6BFF-6741-A089-6C45E0F7B717}"/>
          </ac:spMkLst>
        </pc:spChg>
        <pc:spChg chg="mod">
          <ac:chgData name="Korkmaz, Gizem (gk8yj)" userId="a3021717-695e-41c9-8d4c-e599a2aec0eb" providerId="ADAL" clId="{675E2332-CA0E-BA4E-8E97-F3791FA5A45B}" dt="2019-06-21T17:40:53.192" v="9"/>
          <ac:spMkLst>
            <pc:docMk/>
            <pc:sldMk cId="1059333374" sldId="297"/>
            <ac:spMk id="11" creationId="{67E97ED3-6C20-5C46-9B3C-72FD3C0ACC0B}"/>
          </ac:spMkLst>
        </pc:spChg>
        <pc:spChg chg="mod">
          <ac:chgData name="Korkmaz, Gizem (gk8yj)" userId="a3021717-695e-41c9-8d4c-e599a2aec0eb" providerId="ADAL" clId="{675E2332-CA0E-BA4E-8E97-F3791FA5A45B}" dt="2019-06-21T17:40:53.192" v="9"/>
          <ac:spMkLst>
            <pc:docMk/>
            <pc:sldMk cId="1059333374" sldId="297"/>
            <ac:spMk id="12" creationId="{7F8F878A-565F-6C4D-A1B8-B2996661B536}"/>
          </ac:spMkLst>
        </pc:spChg>
        <pc:spChg chg="mod">
          <ac:chgData name="Korkmaz, Gizem (gk8yj)" userId="a3021717-695e-41c9-8d4c-e599a2aec0eb" providerId="ADAL" clId="{675E2332-CA0E-BA4E-8E97-F3791FA5A45B}" dt="2019-06-21T17:40:53.192" v="9"/>
          <ac:spMkLst>
            <pc:docMk/>
            <pc:sldMk cId="1059333374" sldId="297"/>
            <ac:spMk id="13" creationId="{CD40C875-1C65-554A-A9D7-8D42C8603908}"/>
          </ac:spMkLst>
        </pc:spChg>
        <pc:picChg chg="mod">
          <ac:chgData name="Korkmaz, Gizem (gk8yj)" userId="a3021717-695e-41c9-8d4c-e599a2aec0eb" providerId="ADAL" clId="{675E2332-CA0E-BA4E-8E97-F3791FA5A45B}" dt="2019-06-21T17:40:53.192" v="9"/>
          <ac:picMkLst>
            <pc:docMk/>
            <pc:sldMk cId="1059333374" sldId="297"/>
            <ac:picMk id="3" creationId="{4CD6F109-289D-46A3-ACC5-7895FA524280}"/>
          </ac:picMkLst>
        </pc:picChg>
        <pc:picChg chg="mod">
          <ac:chgData name="Korkmaz, Gizem (gk8yj)" userId="a3021717-695e-41c9-8d4c-e599a2aec0eb" providerId="ADAL" clId="{675E2332-CA0E-BA4E-8E97-F3791FA5A45B}" dt="2019-06-21T17:40:53.192" v="9"/>
          <ac:picMkLst>
            <pc:docMk/>
            <pc:sldMk cId="1059333374" sldId="297"/>
            <ac:picMk id="5" creationId="{6F678689-6E02-DB44-B5E1-5D16EF1192FB}"/>
          </ac:picMkLst>
        </pc:picChg>
        <pc:picChg chg="mod">
          <ac:chgData name="Korkmaz, Gizem (gk8yj)" userId="a3021717-695e-41c9-8d4c-e599a2aec0eb" providerId="ADAL" clId="{675E2332-CA0E-BA4E-8E97-F3791FA5A45B}" dt="2019-06-21T17:40:53.192" v="9"/>
          <ac:picMkLst>
            <pc:docMk/>
            <pc:sldMk cId="1059333374" sldId="297"/>
            <ac:picMk id="6" creationId="{7B346E0A-B42E-3B4A-87AB-BB91C5EF9ADD}"/>
          </ac:picMkLst>
        </pc:picChg>
        <pc:picChg chg="mod">
          <ac:chgData name="Korkmaz, Gizem (gk8yj)" userId="a3021717-695e-41c9-8d4c-e599a2aec0eb" providerId="ADAL" clId="{675E2332-CA0E-BA4E-8E97-F3791FA5A45B}" dt="2019-06-21T17:40:53.192" v="9"/>
          <ac:picMkLst>
            <pc:docMk/>
            <pc:sldMk cId="1059333374" sldId="297"/>
            <ac:picMk id="9" creationId="{CEE8E867-E545-1245-B5CC-A5E2C54DB2BB}"/>
          </ac:picMkLst>
        </pc:picChg>
        <pc:picChg chg="mod">
          <ac:chgData name="Korkmaz, Gizem (gk8yj)" userId="a3021717-695e-41c9-8d4c-e599a2aec0eb" providerId="ADAL" clId="{675E2332-CA0E-BA4E-8E97-F3791FA5A45B}" dt="2019-06-21T17:40:53.192" v="9"/>
          <ac:picMkLst>
            <pc:docMk/>
            <pc:sldMk cId="1059333374" sldId="297"/>
            <ac:picMk id="10" creationId="{FFBF7466-4FC2-454D-9D87-C88579DF022B}"/>
          </ac:picMkLst>
        </pc:picChg>
      </pc:sldChg>
      <pc:sldChg chg="add">
        <pc:chgData name="Korkmaz, Gizem (gk8yj)" userId="a3021717-695e-41c9-8d4c-e599a2aec0eb" providerId="ADAL" clId="{675E2332-CA0E-BA4E-8E97-F3791FA5A45B}" dt="2019-06-21T17:52:14.415" v="207"/>
        <pc:sldMkLst>
          <pc:docMk/>
          <pc:sldMk cId="2249389602" sldId="297"/>
        </pc:sldMkLst>
      </pc:sldChg>
      <pc:sldChg chg="modSp del">
        <pc:chgData name="Korkmaz, Gizem (gk8yj)" userId="a3021717-695e-41c9-8d4c-e599a2aec0eb" providerId="ADAL" clId="{675E2332-CA0E-BA4E-8E97-F3791FA5A45B}" dt="2019-06-21T17:52:02.268" v="204" actId="2696"/>
        <pc:sldMkLst>
          <pc:docMk/>
          <pc:sldMk cId="2516872231" sldId="298"/>
        </pc:sldMkLst>
        <pc:spChg chg="mod">
          <ac:chgData name="Korkmaz, Gizem (gk8yj)" userId="a3021717-695e-41c9-8d4c-e599a2aec0eb" providerId="ADAL" clId="{675E2332-CA0E-BA4E-8E97-F3791FA5A45B}" dt="2019-06-21T17:40:53.192" v="9"/>
          <ac:spMkLst>
            <pc:docMk/>
            <pc:sldMk cId="2516872231" sldId="298"/>
            <ac:spMk id="2" creationId="{B3B2A429-DF3C-0B4B-84CE-503944E57C18}"/>
          </ac:spMkLst>
        </pc:spChg>
        <pc:spChg chg="mod">
          <ac:chgData name="Korkmaz, Gizem (gk8yj)" userId="a3021717-695e-41c9-8d4c-e599a2aec0eb" providerId="ADAL" clId="{675E2332-CA0E-BA4E-8E97-F3791FA5A45B}" dt="2019-06-21T17:40:53.192" v="9"/>
          <ac:spMkLst>
            <pc:docMk/>
            <pc:sldMk cId="2516872231" sldId="298"/>
            <ac:spMk id="3" creationId="{ECBFC16B-520B-414C-9565-CE65CEB8EF47}"/>
          </ac:spMkLst>
        </pc:spChg>
        <pc:picChg chg="mod">
          <ac:chgData name="Korkmaz, Gizem (gk8yj)" userId="a3021717-695e-41c9-8d4c-e599a2aec0eb" providerId="ADAL" clId="{675E2332-CA0E-BA4E-8E97-F3791FA5A45B}" dt="2019-06-21T17:40:53.192" v="9"/>
          <ac:picMkLst>
            <pc:docMk/>
            <pc:sldMk cId="2516872231" sldId="298"/>
            <ac:picMk id="5" creationId="{1EDF9C39-0043-CD44-9491-BD12A94088ED}"/>
          </ac:picMkLst>
        </pc:picChg>
      </pc:sldChg>
      <pc:sldChg chg="add">
        <pc:chgData name="Korkmaz, Gizem (gk8yj)" userId="a3021717-695e-41c9-8d4c-e599a2aec0eb" providerId="ADAL" clId="{675E2332-CA0E-BA4E-8E97-F3791FA5A45B}" dt="2019-06-21T17:52:14.415" v="207"/>
        <pc:sldMkLst>
          <pc:docMk/>
          <pc:sldMk cId="3898043551" sldId="298"/>
        </pc:sldMkLst>
      </pc:sldChg>
      <pc:sldChg chg="modSp del">
        <pc:chgData name="Korkmaz, Gizem (gk8yj)" userId="a3021717-695e-41c9-8d4c-e599a2aec0eb" providerId="ADAL" clId="{675E2332-CA0E-BA4E-8E97-F3791FA5A45B}" dt="2019-06-21T17:52:02.269" v="205" actId="2696"/>
        <pc:sldMkLst>
          <pc:docMk/>
          <pc:sldMk cId="988540806" sldId="299"/>
        </pc:sldMkLst>
        <pc:spChg chg="mod">
          <ac:chgData name="Korkmaz, Gizem (gk8yj)" userId="a3021717-695e-41c9-8d4c-e599a2aec0eb" providerId="ADAL" clId="{675E2332-CA0E-BA4E-8E97-F3791FA5A45B}" dt="2019-06-21T17:40:53.192" v="9"/>
          <ac:spMkLst>
            <pc:docMk/>
            <pc:sldMk cId="988540806" sldId="299"/>
            <ac:spMk id="7" creationId="{CD0EF7EA-8E01-FC46-B050-F7E22FB94747}"/>
          </ac:spMkLst>
        </pc:spChg>
        <pc:spChg chg="mod">
          <ac:chgData name="Korkmaz, Gizem (gk8yj)" userId="a3021717-695e-41c9-8d4c-e599a2aec0eb" providerId="ADAL" clId="{675E2332-CA0E-BA4E-8E97-F3791FA5A45B}" dt="2019-06-21T17:40:53.192" v="9"/>
          <ac:spMkLst>
            <pc:docMk/>
            <pc:sldMk cId="988540806" sldId="299"/>
            <ac:spMk id="8" creationId="{79818B2D-9623-214F-B7BD-63E9425AA527}"/>
          </ac:spMkLst>
        </pc:spChg>
        <pc:picChg chg="mod">
          <ac:chgData name="Korkmaz, Gizem (gk8yj)" userId="a3021717-695e-41c9-8d4c-e599a2aec0eb" providerId="ADAL" clId="{675E2332-CA0E-BA4E-8E97-F3791FA5A45B}" dt="2019-06-21T17:40:53.192" v="9"/>
          <ac:picMkLst>
            <pc:docMk/>
            <pc:sldMk cId="988540806" sldId="299"/>
            <ac:picMk id="3" creationId="{353F86EB-F48B-8B4E-8916-0872D8E6C098}"/>
          </ac:picMkLst>
        </pc:picChg>
        <pc:picChg chg="mod">
          <ac:chgData name="Korkmaz, Gizem (gk8yj)" userId="a3021717-695e-41c9-8d4c-e599a2aec0eb" providerId="ADAL" clId="{675E2332-CA0E-BA4E-8E97-F3791FA5A45B}" dt="2019-06-21T17:40:53.192" v="9"/>
          <ac:picMkLst>
            <pc:docMk/>
            <pc:sldMk cId="988540806" sldId="299"/>
            <ac:picMk id="5" creationId="{936B7240-6DC9-3E48-B602-1408E52BD104}"/>
          </ac:picMkLst>
        </pc:picChg>
      </pc:sldChg>
      <pc:sldChg chg="add">
        <pc:chgData name="Korkmaz, Gizem (gk8yj)" userId="a3021717-695e-41c9-8d4c-e599a2aec0eb" providerId="ADAL" clId="{675E2332-CA0E-BA4E-8E97-F3791FA5A45B}" dt="2019-06-21T17:52:14.415" v="207"/>
        <pc:sldMkLst>
          <pc:docMk/>
          <pc:sldMk cId="1943965541" sldId="299"/>
        </pc:sldMkLst>
      </pc:sldChg>
      <pc:sldChg chg="add">
        <pc:chgData name="Korkmaz, Gizem (gk8yj)" userId="a3021717-695e-41c9-8d4c-e599a2aec0eb" providerId="ADAL" clId="{675E2332-CA0E-BA4E-8E97-F3791FA5A45B}" dt="2019-06-21T17:52:14.415" v="207"/>
        <pc:sldMkLst>
          <pc:docMk/>
          <pc:sldMk cId="196733821" sldId="300"/>
        </pc:sldMkLst>
      </pc:sldChg>
      <pc:sldChg chg="del">
        <pc:chgData name="Korkmaz, Gizem (gk8yj)" userId="a3021717-695e-41c9-8d4c-e599a2aec0eb" providerId="ADAL" clId="{675E2332-CA0E-BA4E-8E97-F3791FA5A45B}" dt="2019-06-21T17:52:02.270" v="206" actId="2696"/>
        <pc:sldMkLst>
          <pc:docMk/>
          <pc:sldMk cId="1108285620" sldId="300"/>
        </pc:sldMkLst>
      </pc:sldChg>
      <pc:sldChg chg="modSp">
        <pc:chgData name="Korkmaz, Gizem (gk8yj)" userId="a3021717-695e-41c9-8d4c-e599a2aec0eb" providerId="ADAL" clId="{675E2332-CA0E-BA4E-8E97-F3791FA5A45B}" dt="2019-06-21T17:40:53.192" v="9"/>
        <pc:sldMkLst>
          <pc:docMk/>
          <pc:sldMk cId="3332615406" sldId="301"/>
        </pc:sldMkLst>
        <pc:spChg chg="mod">
          <ac:chgData name="Korkmaz, Gizem (gk8yj)" userId="a3021717-695e-41c9-8d4c-e599a2aec0eb" providerId="ADAL" clId="{675E2332-CA0E-BA4E-8E97-F3791FA5A45B}" dt="2019-06-21T17:40:53.192" v="9"/>
          <ac:spMkLst>
            <pc:docMk/>
            <pc:sldMk cId="3332615406" sldId="301"/>
            <ac:spMk id="4" creationId="{25ACD1CB-7D24-48F2-83F7-F819DF1E12DC}"/>
          </ac:spMkLst>
        </pc:spChg>
      </pc:sldChg>
      <pc:sldChg chg="modSp">
        <pc:chgData name="Korkmaz, Gizem (gk8yj)" userId="a3021717-695e-41c9-8d4c-e599a2aec0eb" providerId="ADAL" clId="{675E2332-CA0E-BA4E-8E97-F3791FA5A45B}" dt="2019-06-21T17:40:53.192" v="9"/>
        <pc:sldMkLst>
          <pc:docMk/>
          <pc:sldMk cId="2598675019" sldId="302"/>
        </pc:sldMkLst>
        <pc:spChg chg="mod">
          <ac:chgData name="Korkmaz, Gizem (gk8yj)" userId="a3021717-695e-41c9-8d4c-e599a2aec0eb" providerId="ADAL" clId="{675E2332-CA0E-BA4E-8E97-F3791FA5A45B}" dt="2019-06-21T17:40:53.192" v="9"/>
          <ac:spMkLst>
            <pc:docMk/>
            <pc:sldMk cId="2598675019" sldId="302"/>
            <ac:spMk id="4" creationId="{692BFD3B-C1B3-4D4D-A6E2-03FDEC6F35AE}"/>
          </ac:spMkLst>
        </pc:spChg>
        <pc:spChg chg="mod">
          <ac:chgData name="Korkmaz, Gizem (gk8yj)" userId="a3021717-695e-41c9-8d4c-e599a2aec0eb" providerId="ADAL" clId="{675E2332-CA0E-BA4E-8E97-F3791FA5A45B}" dt="2019-06-21T17:40:53.192" v="9"/>
          <ac:spMkLst>
            <pc:docMk/>
            <pc:sldMk cId="2598675019" sldId="302"/>
            <ac:spMk id="5" creationId="{9C562FEB-7280-43F1-8CDD-899B3D7C6432}"/>
          </ac:spMkLst>
        </pc:spChg>
        <pc:spChg chg="mod">
          <ac:chgData name="Korkmaz, Gizem (gk8yj)" userId="a3021717-695e-41c9-8d4c-e599a2aec0eb" providerId="ADAL" clId="{675E2332-CA0E-BA4E-8E97-F3791FA5A45B}" dt="2019-06-21T17:40:53.192" v="9"/>
          <ac:spMkLst>
            <pc:docMk/>
            <pc:sldMk cId="2598675019" sldId="302"/>
            <ac:spMk id="6" creationId="{A37CEA72-363B-4F8C-8D90-410C2F9691CD}"/>
          </ac:spMkLst>
        </pc:spChg>
        <pc:spChg chg="mod">
          <ac:chgData name="Korkmaz, Gizem (gk8yj)" userId="a3021717-695e-41c9-8d4c-e599a2aec0eb" providerId="ADAL" clId="{675E2332-CA0E-BA4E-8E97-F3791FA5A45B}" dt="2019-06-21T17:40:53.192" v="9"/>
          <ac:spMkLst>
            <pc:docMk/>
            <pc:sldMk cId="2598675019" sldId="302"/>
            <ac:spMk id="7" creationId="{17AB584E-F88E-4B06-9770-8FCA5C3AE7E5}"/>
          </ac:spMkLst>
        </pc:spChg>
        <pc:spChg chg="mod">
          <ac:chgData name="Korkmaz, Gizem (gk8yj)" userId="a3021717-695e-41c9-8d4c-e599a2aec0eb" providerId="ADAL" clId="{675E2332-CA0E-BA4E-8E97-F3791FA5A45B}" dt="2019-06-21T17:40:53.192" v="9"/>
          <ac:spMkLst>
            <pc:docMk/>
            <pc:sldMk cId="2598675019" sldId="302"/>
            <ac:spMk id="8" creationId="{5CF907CC-BF78-48A0-86CD-D42A0A64EDC4}"/>
          </ac:spMkLst>
        </pc:spChg>
        <pc:spChg chg="mod">
          <ac:chgData name="Korkmaz, Gizem (gk8yj)" userId="a3021717-695e-41c9-8d4c-e599a2aec0eb" providerId="ADAL" clId="{675E2332-CA0E-BA4E-8E97-F3791FA5A45B}" dt="2019-06-21T17:40:53.192" v="9"/>
          <ac:spMkLst>
            <pc:docMk/>
            <pc:sldMk cId="2598675019" sldId="302"/>
            <ac:spMk id="10" creationId="{41A32476-FF71-43E0-BC7C-9B88E3B23A7B}"/>
          </ac:spMkLst>
        </pc:spChg>
        <pc:spChg chg="mod">
          <ac:chgData name="Korkmaz, Gizem (gk8yj)" userId="a3021717-695e-41c9-8d4c-e599a2aec0eb" providerId="ADAL" clId="{675E2332-CA0E-BA4E-8E97-F3791FA5A45B}" dt="2019-06-21T17:40:53.192" v="9"/>
          <ac:spMkLst>
            <pc:docMk/>
            <pc:sldMk cId="2598675019" sldId="302"/>
            <ac:spMk id="11" creationId="{747AA15F-77D5-4237-9D32-6851EA8A2E8D}"/>
          </ac:spMkLst>
        </pc:spChg>
      </pc:sldChg>
      <pc:sldChg chg="modSp">
        <pc:chgData name="Korkmaz, Gizem (gk8yj)" userId="a3021717-695e-41c9-8d4c-e599a2aec0eb" providerId="ADAL" clId="{675E2332-CA0E-BA4E-8E97-F3791FA5A45B}" dt="2019-06-21T17:40:53.192" v="9"/>
        <pc:sldMkLst>
          <pc:docMk/>
          <pc:sldMk cId="2134383968" sldId="304"/>
        </pc:sldMkLst>
        <pc:spChg chg="mod">
          <ac:chgData name="Korkmaz, Gizem (gk8yj)" userId="a3021717-695e-41c9-8d4c-e599a2aec0eb" providerId="ADAL" clId="{675E2332-CA0E-BA4E-8E97-F3791FA5A45B}" dt="2019-06-21T17:40:53.192" v="9"/>
          <ac:spMkLst>
            <pc:docMk/>
            <pc:sldMk cId="2134383968" sldId="304"/>
            <ac:spMk id="4" creationId="{B0EACB96-BC63-E248-9DB1-268C98C827B0}"/>
          </ac:spMkLst>
        </pc:spChg>
        <pc:picChg chg="mod">
          <ac:chgData name="Korkmaz, Gizem (gk8yj)" userId="a3021717-695e-41c9-8d4c-e599a2aec0eb" providerId="ADAL" clId="{675E2332-CA0E-BA4E-8E97-F3791FA5A45B}" dt="2019-06-21T17:40:53.192" v="9"/>
          <ac:picMkLst>
            <pc:docMk/>
            <pc:sldMk cId="2134383968" sldId="304"/>
            <ac:picMk id="13" creationId="{74AA8FFB-9424-DF44-A8E6-60EE9C512A91}"/>
          </ac:picMkLst>
        </pc:picChg>
      </pc:sldChg>
      <pc:sldChg chg="modSp">
        <pc:chgData name="Korkmaz, Gizem (gk8yj)" userId="a3021717-695e-41c9-8d4c-e599a2aec0eb" providerId="ADAL" clId="{675E2332-CA0E-BA4E-8E97-F3791FA5A45B}" dt="2019-06-21T17:40:53.192" v="9"/>
        <pc:sldMkLst>
          <pc:docMk/>
          <pc:sldMk cId="3638810027" sldId="305"/>
        </pc:sldMkLst>
        <pc:spChg chg="mod">
          <ac:chgData name="Korkmaz, Gizem (gk8yj)" userId="a3021717-695e-41c9-8d4c-e599a2aec0eb" providerId="ADAL" clId="{675E2332-CA0E-BA4E-8E97-F3791FA5A45B}" dt="2019-06-21T17:40:53.192" v="9"/>
          <ac:spMkLst>
            <pc:docMk/>
            <pc:sldMk cId="3638810027" sldId="305"/>
            <ac:spMk id="4" creationId="{B0EACB96-BC63-E248-9DB1-268C98C827B0}"/>
          </ac:spMkLst>
        </pc:spChg>
        <pc:spChg chg="mod">
          <ac:chgData name="Korkmaz, Gizem (gk8yj)" userId="a3021717-695e-41c9-8d4c-e599a2aec0eb" providerId="ADAL" clId="{675E2332-CA0E-BA4E-8E97-F3791FA5A45B}" dt="2019-06-21T17:40:53.192" v="9"/>
          <ac:spMkLst>
            <pc:docMk/>
            <pc:sldMk cId="3638810027" sldId="305"/>
            <ac:spMk id="6" creationId="{D0F1813C-EF62-BD41-A014-2647724FC388}"/>
          </ac:spMkLst>
        </pc:spChg>
        <pc:spChg chg="mod">
          <ac:chgData name="Korkmaz, Gizem (gk8yj)" userId="a3021717-695e-41c9-8d4c-e599a2aec0eb" providerId="ADAL" clId="{675E2332-CA0E-BA4E-8E97-F3791FA5A45B}" dt="2019-06-21T17:40:53.192" v="9"/>
          <ac:spMkLst>
            <pc:docMk/>
            <pc:sldMk cId="3638810027" sldId="305"/>
            <ac:spMk id="7" creationId="{D6B67B67-2891-8249-8615-77A848AB5255}"/>
          </ac:spMkLst>
        </pc:spChg>
        <pc:spChg chg="mod">
          <ac:chgData name="Korkmaz, Gizem (gk8yj)" userId="a3021717-695e-41c9-8d4c-e599a2aec0eb" providerId="ADAL" clId="{675E2332-CA0E-BA4E-8E97-F3791FA5A45B}" dt="2019-06-21T17:40:53.192" v="9"/>
          <ac:spMkLst>
            <pc:docMk/>
            <pc:sldMk cId="3638810027" sldId="305"/>
            <ac:spMk id="8" creationId="{3A03873D-895A-AD40-AA84-94F48BB93EAA}"/>
          </ac:spMkLst>
        </pc:spChg>
        <pc:spChg chg="mod">
          <ac:chgData name="Korkmaz, Gizem (gk8yj)" userId="a3021717-695e-41c9-8d4c-e599a2aec0eb" providerId="ADAL" clId="{675E2332-CA0E-BA4E-8E97-F3791FA5A45B}" dt="2019-06-21T17:40:53.192" v="9"/>
          <ac:spMkLst>
            <pc:docMk/>
            <pc:sldMk cId="3638810027" sldId="305"/>
            <ac:spMk id="10" creationId="{636674E5-7F44-2C43-B39C-451490B3F5A6}"/>
          </ac:spMkLst>
        </pc:spChg>
        <pc:spChg chg="mod">
          <ac:chgData name="Korkmaz, Gizem (gk8yj)" userId="a3021717-695e-41c9-8d4c-e599a2aec0eb" providerId="ADAL" clId="{675E2332-CA0E-BA4E-8E97-F3791FA5A45B}" dt="2019-06-21T17:40:53.192" v="9"/>
          <ac:spMkLst>
            <pc:docMk/>
            <pc:sldMk cId="3638810027" sldId="305"/>
            <ac:spMk id="13" creationId="{3730EF98-ACEA-2842-9F82-C3983DEE109F}"/>
          </ac:spMkLst>
        </pc:spChg>
        <pc:spChg chg="mod">
          <ac:chgData name="Korkmaz, Gizem (gk8yj)" userId="a3021717-695e-41c9-8d4c-e599a2aec0eb" providerId="ADAL" clId="{675E2332-CA0E-BA4E-8E97-F3791FA5A45B}" dt="2019-06-21T17:40:53.192" v="9"/>
          <ac:spMkLst>
            <pc:docMk/>
            <pc:sldMk cId="3638810027" sldId="305"/>
            <ac:spMk id="14" creationId="{ED3AA6D8-B0AC-9042-9513-54A8A33327D2}"/>
          </ac:spMkLst>
        </pc:spChg>
        <pc:graphicFrameChg chg="mod">
          <ac:chgData name="Korkmaz, Gizem (gk8yj)" userId="a3021717-695e-41c9-8d4c-e599a2aec0eb" providerId="ADAL" clId="{675E2332-CA0E-BA4E-8E97-F3791FA5A45B}" dt="2019-06-21T17:40:53.192" v="9"/>
          <ac:graphicFrameMkLst>
            <pc:docMk/>
            <pc:sldMk cId="3638810027" sldId="305"/>
            <ac:graphicFrameMk id="11" creationId="{6017A5E3-1797-DB4C-9363-4F550AFEFEEA}"/>
          </ac:graphicFrameMkLst>
        </pc:graphicFrameChg>
      </pc:sldChg>
      <pc:sldChg chg="modSp">
        <pc:chgData name="Korkmaz, Gizem (gk8yj)" userId="a3021717-695e-41c9-8d4c-e599a2aec0eb" providerId="ADAL" clId="{675E2332-CA0E-BA4E-8E97-F3791FA5A45B}" dt="2019-06-21T17:40:53.192" v="9"/>
        <pc:sldMkLst>
          <pc:docMk/>
          <pc:sldMk cId="1613777253" sldId="306"/>
        </pc:sldMkLst>
        <pc:spChg chg="mod">
          <ac:chgData name="Korkmaz, Gizem (gk8yj)" userId="a3021717-695e-41c9-8d4c-e599a2aec0eb" providerId="ADAL" clId="{675E2332-CA0E-BA4E-8E97-F3791FA5A45B}" dt="2019-06-21T17:40:53.192" v="9"/>
          <ac:spMkLst>
            <pc:docMk/>
            <pc:sldMk cId="1613777253" sldId="306"/>
            <ac:spMk id="6" creationId="{8FE1A1F6-4746-9C44-BC5F-6226F8F80DD7}"/>
          </ac:spMkLst>
        </pc:spChg>
        <pc:spChg chg="mod">
          <ac:chgData name="Korkmaz, Gizem (gk8yj)" userId="a3021717-695e-41c9-8d4c-e599a2aec0eb" providerId="ADAL" clId="{675E2332-CA0E-BA4E-8E97-F3791FA5A45B}" dt="2019-06-21T17:40:53.192" v="9"/>
          <ac:spMkLst>
            <pc:docMk/>
            <pc:sldMk cId="1613777253" sldId="306"/>
            <ac:spMk id="7" creationId="{C6D4B266-2E8B-654C-AC5C-BF3448BD9F45}"/>
          </ac:spMkLst>
        </pc:spChg>
        <pc:spChg chg="mod">
          <ac:chgData name="Korkmaz, Gizem (gk8yj)" userId="a3021717-695e-41c9-8d4c-e599a2aec0eb" providerId="ADAL" clId="{675E2332-CA0E-BA4E-8E97-F3791FA5A45B}" dt="2019-06-21T17:40:53.192" v="9"/>
          <ac:spMkLst>
            <pc:docMk/>
            <pc:sldMk cId="1613777253" sldId="306"/>
            <ac:spMk id="8" creationId="{AB87F534-4106-EF46-AD48-F0B8232E9854}"/>
          </ac:spMkLst>
        </pc:spChg>
        <pc:spChg chg="mod">
          <ac:chgData name="Korkmaz, Gizem (gk8yj)" userId="a3021717-695e-41c9-8d4c-e599a2aec0eb" providerId="ADAL" clId="{675E2332-CA0E-BA4E-8E97-F3791FA5A45B}" dt="2019-06-21T17:40:53.192" v="9"/>
          <ac:spMkLst>
            <pc:docMk/>
            <pc:sldMk cId="1613777253" sldId="306"/>
            <ac:spMk id="10" creationId="{CA839F40-456C-9746-ADDE-6D03B79F3BB9}"/>
          </ac:spMkLst>
        </pc:spChg>
        <pc:picChg chg="mod">
          <ac:chgData name="Korkmaz, Gizem (gk8yj)" userId="a3021717-695e-41c9-8d4c-e599a2aec0eb" providerId="ADAL" clId="{675E2332-CA0E-BA4E-8E97-F3791FA5A45B}" dt="2019-06-21T17:40:53.192" v="9"/>
          <ac:picMkLst>
            <pc:docMk/>
            <pc:sldMk cId="1613777253" sldId="306"/>
            <ac:picMk id="2" creationId="{5D320439-BA0E-4CA9-A5C1-6DA19D4B4AFE}"/>
          </ac:picMkLst>
        </pc:picChg>
        <pc:picChg chg="mod">
          <ac:chgData name="Korkmaz, Gizem (gk8yj)" userId="a3021717-695e-41c9-8d4c-e599a2aec0eb" providerId="ADAL" clId="{675E2332-CA0E-BA4E-8E97-F3791FA5A45B}" dt="2019-06-21T17:40:53.192" v="9"/>
          <ac:picMkLst>
            <pc:docMk/>
            <pc:sldMk cId="1613777253" sldId="306"/>
            <ac:picMk id="5" creationId="{456C05E3-A987-C343-9E56-B2B1A72ECA18}"/>
          </ac:picMkLst>
        </pc:picChg>
      </pc:sldChg>
      <pc:sldChg chg="modSp">
        <pc:chgData name="Korkmaz, Gizem (gk8yj)" userId="a3021717-695e-41c9-8d4c-e599a2aec0eb" providerId="ADAL" clId="{675E2332-CA0E-BA4E-8E97-F3791FA5A45B}" dt="2019-06-21T17:40:53.192" v="9"/>
        <pc:sldMkLst>
          <pc:docMk/>
          <pc:sldMk cId="3248817696" sldId="307"/>
        </pc:sldMkLst>
        <pc:spChg chg="mod">
          <ac:chgData name="Korkmaz, Gizem (gk8yj)" userId="a3021717-695e-41c9-8d4c-e599a2aec0eb" providerId="ADAL" clId="{675E2332-CA0E-BA4E-8E97-F3791FA5A45B}" dt="2019-06-21T17:40:53.192" v="9"/>
          <ac:spMkLst>
            <pc:docMk/>
            <pc:sldMk cId="3248817696" sldId="307"/>
            <ac:spMk id="4" creationId="{B0EACB96-BC63-E248-9DB1-268C98C827B0}"/>
          </ac:spMkLst>
        </pc:spChg>
        <pc:spChg chg="mod">
          <ac:chgData name="Korkmaz, Gizem (gk8yj)" userId="a3021717-695e-41c9-8d4c-e599a2aec0eb" providerId="ADAL" clId="{675E2332-CA0E-BA4E-8E97-F3791FA5A45B}" dt="2019-06-21T17:40:53.192" v="9"/>
          <ac:spMkLst>
            <pc:docMk/>
            <pc:sldMk cId="3248817696" sldId="307"/>
            <ac:spMk id="15" creationId="{AADB1B1F-95AA-8041-B481-E48E3CD55984}"/>
          </ac:spMkLst>
        </pc:spChg>
        <pc:spChg chg="mod">
          <ac:chgData name="Korkmaz, Gizem (gk8yj)" userId="a3021717-695e-41c9-8d4c-e599a2aec0eb" providerId="ADAL" clId="{675E2332-CA0E-BA4E-8E97-F3791FA5A45B}" dt="2019-06-21T17:40:53.192" v="9"/>
          <ac:spMkLst>
            <pc:docMk/>
            <pc:sldMk cId="3248817696" sldId="307"/>
            <ac:spMk id="16" creationId="{4A7744AB-A9BC-5D48-A839-E308F7DBFD0A}"/>
          </ac:spMkLst>
        </pc:spChg>
        <pc:grpChg chg="mod">
          <ac:chgData name="Korkmaz, Gizem (gk8yj)" userId="a3021717-695e-41c9-8d4c-e599a2aec0eb" providerId="ADAL" clId="{675E2332-CA0E-BA4E-8E97-F3791FA5A45B}" dt="2019-06-21T17:40:53.192" v="9"/>
          <ac:grpSpMkLst>
            <pc:docMk/>
            <pc:sldMk cId="3248817696" sldId="307"/>
            <ac:grpSpMk id="12" creationId="{976D8B90-6AD3-3544-AE80-1009A1A67C77}"/>
          </ac:grpSpMkLst>
        </pc:grpChg>
        <pc:graphicFrameChg chg="mod">
          <ac:chgData name="Korkmaz, Gizem (gk8yj)" userId="a3021717-695e-41c9-8d4c-e599a2aec0eb" providerId="ADAL" clId="{675E2332-CA0E-BA4E-8E97-F3791FA5A45B}" dt="2019-06-21T17:40:53.192" v="9"/>
          <ac:graphicFrameMkLst>
            <pc:docMk/>
            <pc:sldMk cId="3248817696" sldId="307"/>
            <ac:graphicFrameMk id="9" creationId="{7DE1218D-02D5-4444-ADB7-F8127CB49E6F}"/>
          </ac:graphicFrameMkLst>
        </pc:graphicFrameChg>
        <pc:graphicFrameChg chg="mod">
          <ac:chgData name="Korkmaz, Gizem (gk8yj)" userId="a3021717-695e-41c9-8d4c-e599a2aec0eb" providerId="ADAL" clId="{675E2332-CA0E-BA4E-8E97-F3791FA5A45B}" dt="2019-06-21T17:40:53.192" v="9"/>
          <ac:graphicFrameMkLst>
            <pc:docMk/>
            <pc:sldMk cId="3248817696" sldId="307"/>
            <ac:graphicFrameMk id="11" creationId="{6017A5E3-1797-DB4C-9363-4F550AFEFEEA}"/>
          </ac:graphicFrameMkLst>
        </pc:graphicFrameChg>
        <pc:graphicFrameChg chg="mod">
          <ac:chgData name="Korkmaz, Gizem (gk8yj)" userId="a3021717-695e-41c9-8d4c-e599a2aec0eb" providerId="ADAL" clId="{675E2332-CA0E-BA4E-8E97-F3791FA5A45B}" dt="2019-06-21T17:40:53.192" v="9"/>
          <ac:graphicFrameMkLst>
            <pc:docMk/>
            <pc:sldMk cId="3248817696" sldId="307"/>
            <ac:graphicFrameMk id="76" creationId="{941A1615-9B51-4286-8089-5567D9BD2FB9}"/>
          </ac:graphicFrameMkLst>
        </pc:graphicFrameChg>
      </pc:sldChg>
      <pc:sldChg chg="modSp">
        <pc:chgData name="Korkmaz, Gizem (gk8yj)" userId="a3021717-695e-41c9-8d4c-e599a2aec0eb" providerId="ADAL" clId="{675E2332-CA0E-BA4E-8E97-F3791FA5A45B}" dt="2019-06-21T17:40:53.192" v="9"/>
        <pc:sldMkLst>
          <pc:docMk/>
          <pc:sldMk cId="2944044506" sldId="308"/>
        </pc:sldMkLst>
        <pc:spChg chg="mod">
          <ac:chgData name="Korkmaz, Gizem (gk8yj)" userId="a3021717-695e-41c9-8d4c-e599a2aec0eb" providerId="ADAL" clId="{675E2332-CA0E-BA4E-8E97-F3791FA5A45B}" dt="2019-06-21T17:40:53.192" v="9"/>
          <ac:spMkLst>
            <pc:docMk/>
            <pc:sldMk cId="2944044506" sldId="308"/>
            <ac:spMk id="4" creationId="{B0EACB96-BC63-E248-9DB1-268C98C827B0}"/>
          </ac:spMkLst>
        </pc:spChg>
        <pc:spChg chg="mod">
          <ac:chgData name="Korkmaz, Gizem (gk8yj)" userId="a3021717-695e-41c9-8d4c-e599a2aec0eb" providerId="ADAL" clId="{675E2332-CA0E-BA4E-8E97-F3791FA5A45B}" dt="2019-06-21T17:40:53.192" v="9"/>
          <ac:spMkLst>
            <pc:docMk/>
            <pc:sldMk cId="2944044506" sldId="308"/>
            <ac:spMk id="8" creationId="{A8BAB171-C27D-D84C-926A-6372AC06CA1C}"/>
          </ac:spMkLst>
        </pc:spChg>
        <pc:picChg chg="mod">
          <ac:chgData name="Korkmaz, Gizem (gk8yj)" userId="a3021717-695e-41c9-8d4c-e599a2aec0eb" providerId="ADAL" clId="{675E2332-CA0E-BA4E-8E97-F3791FA5A45B}" dt="2019-06-21T17:40:53.192" v="9"/>
          <ac:picMkLst>
            <pc:docMk/>
            <pc:sldMk cId="2944044506" sldId="308"/>
            <ac:picMk id="11" creationId="{5CAC7FAE-B6D2-964F-AF1E-10B9F1F09D9D}"/>
          </ac:picMkLst>
        </pc:picChg>
      </pc:sldChg>
      <pc:sldChg chg="modSp">
        <pc:chgData name="Korkmaz, Gizem (gk8yj)" userId="a3021717-695e-41c9-8d4c-e599a2aec0eb" providerId="ADAL" clId="{675E2332-CA0E-BA4E-8E97-F3791FA5A45B}" dt="2019-06-21T17:40:53.192" v="9"/>
        <pc:sldMkLst>
          <pc:docMk/>
          <pc:sldMk cId="4187719577" sldId="309"/>
        </pc:sldMkLst>
        <pc:picChg chg="mod">
          <ac:chgData name="Korkmaz, Gizem (gk8yj)" userId="a3021717-695e-41c9-8d4c-e599a2aec0eb" providerId="ADAL" clId="{675E2332-CA0E-BA4E-8E97-F3791FA5A45B}" dt="2019-06-21T17:40:53.192" v="9"/>
          <ac:picMkLst>
            <pc:docMk/>
            <pc:sldMk cId="4187719577" sldId="309"/>
            <ac:picMk id="5" creationId="{392BA972-7629-9945-BD66-69E18526BEE0}"/>
          </ac:picMkLst>
        </pc:picChg>
        <pc:picChg chg="mod">
          <ac:chgData name="Korkmaz, Gizem (gk8yj)" userId="a3021717-695e-41c9-8d4c-e599a2aec0eb" providerId="ADAL" clId="{675E2332-CA0E-BA4E-8E97-F3791FA5A45B}" dt="2019-06-21T17:40:53.192" v="9"/>
          <ac:picMkLst>
            <pc:docMk/>
            <pc:sldMk cId="4187719577" sldId="309"/>
            <ac:picMk id="10" creationId="{E5A454E0-0C10-1C4F-BB32-5D623A94ABB6}"/>
          </ac:picMkLst>
        </pc:picChg>
      </pc:sldChg>
      <pc:sldChg chg="modSp">
        <pc:chgData name="Korkmaz, Gizem (gk8yj)" userId="a3021717-695e-41c9-8d4c-e599a2aec0eb" providerId="ADAL" clId="{675E2332-CA0E-BA4E-8E97-F3791FA5A45B}" dt="2019-06-21T17:40:53.192" v="9"/>
        <pc:sldMkLst>
          <pc:docMk/>
          <pc:sldMk cId="3371321374" sldId="310"/>
        </pc:sldMkLst>
        <pc:spChg chg="mod">
          <ac:chgData name="Korkmaz, Gizem (gk8yj)" userId="a3021717-695e-41c9-8d4c-e599a2aec0eb" providerId="ADAL" clId="{675E2332-CA0E-BA4E-8E97-F3791FA5A45B}" dt="2019-06-21T17:40:53.192" v="9"/>
          <ac:spMkLst>
            <pc:docMk/>
            <pc:sldMk cId="3371321374" sldId="310"/>
            <ac:spMk id="3" creationId="{310ED638-F2E7-4E80-94C8-E0C0C9331631}"/>
          </ac:spMkLst>
        </pc:spChg>
        <pc:spChg chg="mod">
          <ac:chgData name="Korkmaz, Gizem (gk8yj)" userId="a3021717-695e-41c9-8d4c-e599a2aec0eb" providerId="ADAL" clId="{675E2332-CA0E-BA4E-8E97-F3791FA5A45B}" dt="2019-06-21T17:40:53.192" v="9"/>
          <ac:spMkLst>
            <pc:docMk/>
            <pc:sldMk cId="3371321374" sldId="310"/>
            <ac:spMk id="5" creationId="{7568F3E6-A49E-274E-A6BC-DA709BC0CEDC}"/>
          </ac:spMkLst>
        </pc:spChg>
        <pc:spChg chg="mod">
          <ac:chgData name="Korkmaz, Gizem (gk8yj)" userId="a3021717-695e-41c9-8d4c-e599a2aec0eb" providerId="ADAL" clId="{675E2332-CA0E-BA4E-8E97-F3791FA5A45B}" dt="2019-06-21T17:40:53.192" v="9"/>
          <ac:spMkLst>
            <pc:docMk/>
            <pc:sldMk cId="3371321374" sldId="310"/>
            <ac:spMk id="7" creationId="{00000000-0000-0000-0000-000000000000}"/>
          </ac:spMkLst>
        </pc:spChg>
      </pc:sldChg>
      <pc:sldChg chg="modSp">
        <pc:chgData name="Korkmaz, Gizem (gk8yj)" userId="a3021717-695e-41c9-8d4c-e599a2aec0eb" providerId="ADAL" clId="{675E2332-CA0E-BA4E-8E97-F3791FA5A45B}" dt="2019-06-21T17:40:53.192" v="9"/>
        <pc:sldMkLst>
          <pc:docMk/>
          <pc:sldMk cId="3631184737" sldId="312"/>
        </pc:sldMkLst>
        <pc:spChg chg="mod">
          <ac:chgData name="Korkmaz, Gizem (gk8yj)" userId="a3021717-695e-41c9-8d4c-e599a2aec0eb" providerId="ADAL" clId="{675E2332-CA0E-BA4E-8E97-F3791FA5A45B}" dt="2019-06-21T17:40:53.192" v="9"/>
          <ac:spMkLst>
            <pc:docMk/>
            <pc:sldMk cId="3631184737" sldId="312"/>
            <ac:spMk id="2" creationId="{F29FC493-E0E2-D84B-B10C-1AC85BC8A32B}"/>
          </ac:spMkLst>
        </pc:spChg>
        <pc:spChg chg="mod">
          <ac:chgData name="Korkmaz, Gizem (gk8yj)" userId="a3021717-695e-41c9-8d4c-e599a2aec0eb" providerId="ADAL" clId="{675E2332-CA0E-BA4E-8E97-F3791FA5A45B}" dt="2019-06-21T17:40:53.192" v="9"/>
          <ac:spMkLst>
            <pc:docMk/>
            <pc:sldMk cId="3631184737" sldId="312"/>
            <ac:spMk id="3" creationId="{310ED638-F2E7-4E80-94C8-E0C0C9331631}"/>
          </ac:spMkLst>
        </pc:spChg>
        <pc:spChg chg="mod">
          <ac:chgData name="Korkmaz, Gizem (gk8yj)" userId="a3021717-695e-41c9-8d4c-e599a2aec0eb" providerId="ADAL" clId="{675E2332-CA0E-BA4E-8E97-F3791FA5A45B}" dt="2019-06-21T17:40:53.192" v="9"/>
          <ac:spMkLst>
            <pc:docMk/>
            <pc:sldMk cId="3631184737" sldId="312"/>
            <ac:spMk id="4" creationId="{E950244D-E73C-894E-9DFA-77748F8F05C1}"/>
          </ac:spMkLst>
        </pc:spChg>
        <pc:spChg chg="mod">
          <ac:chgData name="Korkmaz, Gizem (gk8yj)" userId="a3021717-695e-41c9-8d4c-e599a2aec0eb" providerId="ADAL" clId="{675E2332-CA0E-BA4E-8E97-F3791FA5A45B}" dt="2019-06-21T17:40:53.192" v="9"/>
          <ac:spMkLst>
            <pc:docMk/>
            <pc:sldMk cId="3631184737" sldId="312"/>
            <ac:spMk id="5" creationId="{7568F3E6-A49E-274E-A6BC-DA709BC0CEDC}"/>
          </ac:spMkLst>
        </pc:spChg>
        <pc:spChg chg="mod">
          <ac:chgData name="Korkmaz, Gizem (gk8yj)" userId="a3021717-695e-41c9-8d4c-e599a2aec0eb" providerId="ADAL" clId="{675E2332-CA0E-BA4E-8E97-F3791FA5A45B}" dt="2019-06-21T17:40:53.192" v="9"/>
          <ac:spMkLst>
            <pc:docMk/>
            <pc:sldMk cId="3631184737" sldId="312"/>
            <ac:spMk id="7" creationId="{00000000-0000-0000-0000-000000000000}"/>
          </ac:spMkLst>
        </pc:spChg>
        <pc:picChg chg="mod">
          <ac:chgData name="Korkmaz, Gizem (gk8yj)" userId="a3021717-695e-41c9-8d4c-e599a2aec0eb" providerId="ADAL" clId="{675E2332-CA0E-BA4E-8E97-F3791FA5A45B}" dt="2019-06-21T17:40:53.192" v="9"/>
          <ac:picMkLst>
            <pc:docMk/>
            <pc:sldMk cId="3631184737" sldId="312"/>
            <ac:picMk id="8" creationId="{B2982408-4022-6A46-B3D6-F8CB2B2FB09B}"/>
          </ac:picMkLst>
        </pc:picChg>
      </pc:sldChg>
      <pc:sldChg chg="modSp">
        <pc:chgData name="Korkmaz, Gizem (gk8yj)" userId="a3021717-695e-41c9-8d4c-e599a2aec0eb" providerId="ADAL" clId="{675E2332-CA0E-BA4E-8E97-F3791FA5A45B}" dt="2019-06-21T17:40:53.192" v="9"/>
        <pc:sldMkLst>
          <pc:docMk/>
          <pc:sldMk cId="1426212098" sldId="313"/>
        </pc:sldMkLst>
        <pc:spChg chg="mod">
          <ac:chgData name="Korkmaz, Gizem (gk8yj)" userId="a3021717-695e-41c9-8d4c-e599a2aec0eb" providerId="ADAL" clId="{675E2332-CA0E-BA4E-8E97-F3791FA5A45B}" dt="2019-06-21T17:40:53.192" v="9"/>
          <ac:spMkLst>
            <pc:docMk/>
            <pc:sldMk cId="1426212098" sldId="313"/>
            <ac:spMk id="3" creationId="{310ED638-F2E7-4E80-94C8-E0C0C9331631}"/>
          </ac:spMkLst>
        </pc:spChg>
        <pc:spChg chg="mod">
          <ac:chgData name="Korkmaz, Gizem (gk8yj)" userId="a3021717-695e-41c9-8d4c-e599a2aec0eb" providerId="ADAL" clId="{675E2332-CA0E-BA4E-8E97-F3791FA5A45B}" dt="2019-06-21T17:40:53.192" v="9"/>
          <ac:spMkLst>
            <pc:docMk/>
            <pc:sldMk cId="1426212098" sldId="313"/>
            <ac:spMk id="5" creationId="{7568F3E6-A49E-274E-A6BC-DA709BC0CEDC}"/>
          </ac:spMkLst>
        </pc:spChg>
        <pc:spChg chg="mod">
          <ac:chgData name="Korkmaz, Gizem (gk8yj)" userId="a3021717-695e-41c9-8d4c-e599a2aec0eb" providerId="ADAL" clId="{675E2332-CA0E-BA4E-8E97-F3791FA5A45B}" dt="2019-06-21T17:40:53.192" v="9"/>
          <ac:spMkLst>
            <pc:docMk/>
            <pc:sldMk cId="1426212098" sldId="313"/>
            <ac:spMk id="7" creationId="{00000000-0000-0000-0000-000000000000}"/>
          </ac:spMkLst>
        </pc:spChg>
        <pc:picChg chg="mod">
          <ac:chgData name="Korkmaz, Gizem (gk8yj)" userId="a3021717-695e-41c9-8d4c-e599a2aec0eb" providerId="ADAL" clId="{675E2332-CA0E-BA4E-8E97-F3791FA5A45B}" dt="2019-06-21T17:40:53.192" v="9"/>
          <ac:picMkLst>
            <pc:docMk/>
            <pc:sldMk cId="1426212098" sldId="313"/>
            <ac:picMk id="2" creationId="{BAEC2DD2-57D0-5B4C-8F46-D17560AEF145}"/>
          </ac:picMkLst>
        </pc:picChg>
      </pc:sldChg>
      <pc:sldChg chg="modSp">
        <pc:chgData name="Korkmaz, Gizem (gk8yj)" userId="a3021717-695e-41c9-8d4c-e599a2aec0eb" providerId="ADAL" clId="{675E2332-CA0E-BA4E-8E97-F3791FA5A45B}" dt="2019-06-21T17:40:53.192" v="9"/>
        <pc:sldMkLst>
          <pc:docMk/>
          <pc:sldMk cId="2339500517" sldId="314"/>
        </pc:sldMkLst>
        <pc:spChg chg="mod">
          <ac:chgData name="Korkmaz, Gizem (gk8yj)" userId="a3021717-695e-41c9-8d4c-e599a2aec0eb" providerId="ADAL" clId="{675E2332-CA0E-BA4E-8E97-F3791FA5A45B}" dt="2019-06-21T17:40:53.192" v="9"/>
          <ac:spMkLst>
            <pc:docMk/>
            <pc:sldMk cId="2339500517" sldId="314"/>
            <ac:spMk id="5" creationId="{802CC1D8-C9FC-4091-9EC2-C81CC2883B23}"/>
          </ac:spMkLst>
        </pc:spChg>
        <pc:picChg chg="mod">
          <ac:chgData name="Korkmaz, Gizem (gk8yj)" userId="a3021717-695e-41c9-8d4c-e599a2aec0eb" providerId="ADAL" clId="{675E2332-CA0E-BA4E-8E97-F3791FA5A45B}" dt="2019-06-21T17:40:53.192" v="9"/>
          <ac:picMkLst>
            <pc:docMk/>
            <pc:sldMk cId="2339500517" sldId="314"/>
            <ac:picMk id="4" creationId="{B6CA9657-ADC0-4BAD-A615-8375ADC3E64F}"/>
          </ac:picMkLst>
        </pc:picChg>
      </pc:sldChg>
      <pc:sldChg chg="modSp">
        <pc:chgData name="Korkmaz, Gizem (gk8yj)" userId="a3021717-695e-41c9-8d4c-e599a2aec0eb" providerId="ADAL" clId="{675E2332-CA0E-BA4E-8E97-F3791FA5A45B}" dt="2019-06-21T17:40:53.192" v="9"/>
        <pc:sldMkLst>
          <pc:docMk/>
          <pc:sldMk cId="507794546" sldId="316"/>
        </pc:sldMkLst>
        <pc:spChg chg="mod">
          <ac:chgData name="Korkmaz, Gizem (gk8yj)" userId="a3021717-695e-41c9-8d4c-e599a2aec0eb" providerId="ADAL" clId="{675E2332-CA0E-BA4E-8E97-F3791FA5A45B}" dt="2019-06-21T17:40:53.192" v="9"/>
          <ac:spMkLst>
            <pc:docMk/>
            <pc:sldMk cId="507794546" sldId="316"/>
            <ac:spMk id="3" creationId="{42C766A1-AA7B-4E36-9327-53C665F0DCC3}"/>
          </ac:spMkLst>
        </pc:spChg>
        <pc:spChg chg="mod">
          <ac:chgData name="Korkmaz, Gizem (gk8yj)" userId="a3021717-695e-41c9-8d4c-e599a2aec0eb" providerId="ADAL" clId="{675E2332-CA0E-BA4E-8E97-F3791FA5A45B}" dt="2019-06-21T17:40:53.192" v="9"/>
          <ac:spMkLst>
            <pc:docMk/>
            <pc:sldMk cId="507794546" sldId="316"/>
            <ac:spMk id="5" creationId="{2F776D6C-61C0-47A7-984D-C52658FA80F4}"/>
          </ac:spMkLst>
        </pc:spChg>
      </pc:sldChg>
      <pc:sldChg chg="modSp">
        <pc:chgData name="Korkmaz, Gizem (gk8yj)" userId="a3021717-695e-41c9-8d4c-e599a2aec0eb" providerId="ADAL" clId="{675E2332-CA0E-BA4E-8E97-F3791FA5A45B}" dt="2019-06-21T17:40:53.192" v="9"/>
        <pc:sldMkLst>
          <pc:docMk/>
          <pc:sldMk cId="452874197" sldId="317"/>
        </pc:sldMkLst>
        <pc:spChg chg="mod">
          <ac:chgData name="Korkmaz, Gizem (gk8yj)" userId="a3021717-695e-41c9-8d4c-e599a2aec0eb" providerId="ADAL" clId="{675E2332-CA0E-BA4E-8E97-F3791FA5A45B}" dt="2019-06-21T17:40:53.192" v="9"/>
          <ac:spMkLst>
            <pc:docMk/>
            <pc:sldMk cId="452874197" sldId="317"/>
            <ac:spMk id="3" creationId="{42C766A1-AA7B-4E36-9327-53C665F0DCC3}"/>
          </ac:spMkLst>
        </pc:spChg>
        <pc:spChg chg="mod">
          <ac:chgData name="Korkmaz, Gizem (gk8yj)" userId="a3021717-695e-41c9-8d4c-e599a2aec0eb" providerId="ADAL" clId="{675E2332-CA0E-BA4E-8E97-F3791FA5A45B}" dt="2019-06-21T17:40:53.192" v="9"/>
          <ac:spMkLst>
            <pc:docMk/>
            <pc:sldMk cId="452874197" sldId="317"/>
            <ac:spMk id="5" creationId="{2F776D6C-61C0-47A7-984D-C52658FA80F4}"/>
          </ac:spMkLst>
        </pc:spChg>
      </pc:sldChg>
      <pc:sldChg chg="modSp">
        <pc:chgData name="Korkmaz, Gizem (gk8yj)" userId="a3021717-695e-41c9-8d4c-e599a2aec0eb" providerId="ADAL" clId="{675E2332-CA0E-BA4E-8E97-F3791FA5A45B}" dt="2019-06-21T17:40:53.192" v="9"/>
        <pc:sldMkLst>
          <pc:docMk/>
          <pc:sldMk cId="92928800" sldId="320"/>
        </pc:sldMkLst>
        <pc:spChg chg="mod">
          <ac:chgData name="Korkmaz, Gizem (gk8yj)" userId="a3021717-695e-41c9-8d4c-e599a2aec0eb" providerId="ADAL" clId="{675E2332-CA0E-BA4E-8E97-F3791FA5A45B}" dt="2019-06-21T17:40:53.192" v="9"/>
          <ac:spMkLst>
            <pc:docMk/>
            <pc:sldMk cId="92928800" sldId="320"/>
            <ac:spMk id="3" creationId="{3E43A173-7F6A-4EEC-B3E9-BE1D605D760B}"/>
          </ac:spMkLst>
        </pc:spChg>
        <pc:spChg chg="mod">
          <ac:chgData name="Korkmaz, Gizem (gk8yj)" userId="a3021717-695e-41c9-8d4c-e599a2aec0eb" providerId="ADAL" clId="{675E2332-CA0E-BA4E-8E97-F3791FA5A45B}" dt="2019-06-21T17:40:53.192" v="9"/>
          <ac:spMkLst>
            <pc:docMk/>
            <pc:sldMk cId="92928800" sldId="320"/>
            <ac:spMk id="6" creationId="{9B3F18D5-2DE2-46B1-89F8-CC566046EB54}"/>
          </ac:spMkLst>
        </pc:spChg>
        <pc:picChg chg="mod">
          <ac:chgData name="Korkmaz, Gizem (gk8yj)" userId="a3021717-695e-41c9-8d4c-e599a2aec0eb" providerId="ADAL" clId="{675E2332-CA0E-BA4E-8E97-F3791FA5A45B}" dt="2019-06-21T17:40:53.192" v="9"/>
          <ac:picMkLst>
            <pc:docMk/>
            <pc:sldMk cId="92928800" sldId="320"/>
            <ac:picMk id="4" creationId="{C18673E0-341B-4E7C-BA9C-83462F92E0F8}"/>
          </ac:picMkLst>
        </pc:picChg>
      </pc:sldChg>
      <pc:sldChg chg="modSp">
        <pc:chgData name="Korkmaz, Gizem (gk8yj)" userId="a3021717-695e-41c9-8d4c-e599a2aec0eb" providerId="ADAL" clId="{675E2332-CA0E-BA4E-8E97-F3791FA5A45B}" dt="2019-06-21T17:40:53.192" v="9"/>
        <pc:sldMkLst>
          <pc:docMk/>
          <pc:sldMk cId="316376731" sldId="322"/>
        </pc:sldMkLst>
        <pc:spChg chg="mod">
          <ac:chgData name="Korkmaz, Gizem (gk8yj)" userId="a3021717-695e-41c9-8d4c-e599a2aec0eb" providerId="ADAL" clId="{675E2332-CA0E-BA4E-8E97-F3791FA5A45B}" dt="2019-06-21T17:40:53.192" v="9"/>
          <ac:spMkLst>
            <pc:docMk/>
            <pc:sldMk cId="316376731" sldId="322"/>
            <ac:spMk id="3" creationId="{5FF829E9-F08A-4C43-BEC8-F41B44F0BFBA}"/>
          </ac:spMkLst>
        </pc:spChg>
        <pc:spChg chg="mod">
          <ac:chgData name="Korkmaz, Gizem (gk8yj)" userId="a3021717-695e-41c9-8d4c-e599a2aec0eb" providerId="ADAL" clId="{675E2332-CA0E-BA4E-8E97-F3791FA5A45B}" dt="2019-06-21T17:40:53.192" v="9"/>
          <ac:spMkLst>
            <pc:docMk/>
            <pc:sldMk cId="316376731" sldId="322"/>
            <ac:spMk id="4" creationId="{F28E945A-7534-4A6B-A83D-97B804133940}"/>
          </ac:spMkLst>
        </pc:spChg>
        <pc:picChg chg="mod">
          <ac:chgData name="Korkmaz, Gizem (gk8yj)" userId="a3021717-695e-41c9-8d4c-e599a2aec0eb" providerId="ADAL" clId="{675E2332-CA0E-BA4E-8E97-F3791FA5A45B}" dt="2019-06-21T17:40:53.192" v="9"/>
          <ac:picMkLst>
            <pc:docMk/>
            <pc:sldMk cId="316376731" sldId="322"/>
            <ac:picMk id="6" creationId="{00133F59-5DCB-4E03-B7CA-6491C02A07C3}"/>
          </ac:picMkLst>
        </pc:picChg>
      </pc:sldChg>
      <pc:sldChg chg="modSp del">
        <pc:chgData name="Korkmaz, Gizem (gk8yj)" userId="a3021717-695e-41c9-8d4c-e599a2aec0eb" providerId="ADAL" clId="{675E2332-CA0E-BA4E-8E97-F3791FA5A45B}" dt="2019-06-21T17:51:44.115" v="200" actId="2696"/>
        <pc:sldMkLst>
          <pc:docMk/>
          <pc:sldMk cId="1022367457" sldId="323"/>
        </pc:sldMkLst>
        <pc:spChg chg="mod">
          <ac:chgData name="Korkmaz, Gizem (gk8yj)" userId="a3021717-695e-41c9-8d4c-e599a2aec0eb" providerId="ADAL" clId="{675E2332-CA0E-BA4E-8E97-F3791FA5A45B}" dt="2019-06-21T17:40:53.192" v="9"/>
          <ac:spMkLst>
            <pc:docMk/>
            <pc:sldMk cId="1022367457" sldId="323"/>
            <ac:spMk id="3" creationId="{5FF829E9-F08A-4C43-BEC8-F41B44F0BFBA}"/>
          </ac:spMkLst>
        </pc:spChg>
        <pc:spChg chg="mod">
          <ac:chgData name="Korkmaz, Gizem (gk8yj)" userId="a3021717-695e-41c9-8d4c-e599a2aec0eb" providerId="ADAL" clId="{675E2332-CA0E-BA4E-8E97-F3791FA5A45B}" dt="2019-06-21T17:40:53.192" v="9"/>
          <ac:spMkLst>
            <pc:docMk/>
            <pc:sldMk cId="1022367457" sldId="323"/>
            <ac:spMk id="10" creationId="{55171814-A9F3-4E44-99B0-71616C1EE901}"/>
          </ac:spMkLst>
        </pc:spChg>
      </pc:sldChg>
      <pc:sldChg chg="modSp del">
        <pc:chgData name="Korkmaz, Gizem (gk8yj)" userId="a3021717-695e-41c9-8d4c-e599a2aec0eb" providerId="ADAL" clId="{675E2332-CA0E-BA4E-8E97-F3791FA5A45B}" dt="2019-06-21T17:51:41.080" v="199" actId="2696"/>
        <pc:sldMkLst>
          <pc:docMk/>
          <pc:sldMk cId="2494372390" sldId="325"/>
        </pc:sldMkLst>
        <pc:spChg chg="mod">
          <ac:chgData name="Korkmaz, Gizem (gk8yj)" userId="a3021717-695e-41c9-8d4c-e599a2aec0eb" providerId="ADAL" clId="{675E2332-CA0E-BA4E-8E97-F3791FA5A45B}" dt="2019-06-21T17:40:53.192" v="9"/>
          <ac:spMkLst>
            <pc:docMk/>
            <pc:sldMk cId="2494372390" sldId="325"/>
            <ac:spMk id="17" creationId="{5BF36032-4F8A-A04F-B8F3-3EE9C69925D6}"/>
          </ac:spMkLst>
        </pc:spChg>
        <pc:graphicFrameChg chg="mod">
          <ac:chgData name="Korkmaz, Gizem (gk8yj)" userId="a3021717-695e-41c9-8d4c-e599a2aec0eb" providerId="ADAL" clId="{675E2332-CA0E-BA4E-8E97-F3791FA5A45B}" dt="2019-06-21T17:40:53.192" v="9"/>
          <ac:graphicFrameMkLst>
            <pc:docMk/>
            <pc:sldMk cId="2494372390" sldId="325"/>
            <ac:graphicFrameMk id="16" creationId="{85582EB6-CE82-9C48-8587-4F0985554A94}"/>
          </ac:graphicFrameMkLst>
        </pc:graphicFrameChg>
      </pc:sldChg>
      <pc:sldChg chg="modSp">
        <pc:chgData name="Korkmaz, Gizem (gk8yj)" userId="a3021717-695e-41c9-8d4c-e599a2aec0eb" providerId="ADAL" clId="{675E2332-CA0E-BA4E-8E97-F3791FA5A45B}" dt="2019-06-21T17:52:44.723" v="209" actId="20577"/>
        <pc:sldMkLst>
          <pc:docMk/>
          <pc:sldMk cId="4139221956" sldId="326"/>
        </pc:sldMkLst>
        <pc:spChg chg="mod">
          <ac:chgData name="Korkmaz, Gizem (gk8yj)" userId="a3021717-695e-41c9-8d4c-e599a2aec0eb" providerId="ADAL" clId="{675E2332-CA0E-BA4E-8E97-F3791FA5A45B}" dt="2019-06-21T17:52:44.723" v="209" actId="20577"/>
          <ac:spMkLst>
            <pc:docMk/>
            <pc:sldMk cId="4139221956" sldId="326"/>
            <ac:spMk id="3" creationId="{5FF829E9-F08A-4C43-BEC8-F41B44F0BFBA}"/>
          </ac:spMkLst>
        </pc:spChg>
        <pc:spChg chg="mod">
          <ac:chgData name="Korkmaz, Gizem (gk8yj)" userId="a3021717-695e-41c9-8d4c-e599a2aec0eb" providerId="ADAL" clId="{675E2332-CA0E-BA4E-8E97-F3791FA5A45B}" dt="2019-06-21T17:40:53.192" v="9"/>
          <ac:spMkLst>
            <pc:docMk/>
            <pc:sldMk cId="4139221956" sldId="326"/>
            <ac:spMk id="5" creationId="{D4E0390D-0B85-4A67-9376-F875FCC32066}"/>
          </ac:spMkLst>
        </pc:spChg>
        <pc:picChg chg="mod">
          <ac:chgData name="Korkmaz, Gizem (gk8yj)" userId="a3021717-695e-41c9-8d4c-e599a2aec0eb" providerId="ADAL" clId="{675E2332-CA0E-BA4E-8E97-F3791FA5A45B}" dt="2019-06-21T17:40:53.192" v="9"/>
          <ac:picMkLst>
            <pc:docMk/>
            <pc:sldMk cId="4139221956" sldId="326"/>
            <ac:picMk id="7" creationId="{E66F53D2-9C15-472A-B7B7-4AEA8CA10E9B}"/>
          </ac:picMkLst>
        </pc:picChg>
        <pc:picChg chg="mod">
          <ac:chgData name="Korkmaz, Gizem (gk8yj)" userId="a3021717-695e-41c9-8d4c-e599a2aec0eb" providerId="ADAL" clId="{675E2332-CA0E-BA4E-8E97-F3791FA5A45B}" dt="2019-06-21T17:40:53.192" v="9"/>
          <ac:picMkLst>
            <pc:docMk/>
            <pc:sldMk cId="4139221956" sldId="326"/>
            <ac:picMk id="9" creationId="{C74484DF-B30D-4D54-87E2-627E5ED36AA4}"/>
          </ac:picMkLst>
        </pc:picChg>
        <pc:picChg chg="mod">
          <ac:chgData name="Korkmaz, Gizem (gk8yj)" userId="a3021717-695e-41c9-8d4c-e599a2aec0eb" providerId="ADAL" clId="{675E2332-CA0E-BA4E-8E97-F3791FA5A45B}" dt="2019-06-21T17:40:53.192" v="9"/>
          <ac:picMkLst>
            <pc:docMk/>
            <pc:sldMk cId="4139221956" sldId="326"/>
            <ac:picMk id="11" creationId="{D0BF2C27-D853-4D53-9A0B-0B8D026D8675}"/>
          </ac:picMkLst>
        </pc:picChg>
      </pc:sldChg>
      <pc:sldChg chg="modSp">
        <pc:chgData name="Korkmaz, Gizem (gk8yj)" userId="a3021717-695e-41c9-8d4c-e599a2aec0eb" providerId="ADAL" clId="{675E2332-CA0E-BA4E-8E97-F3791FA5A45B}" dt="2019-06-21T17:40:53.192" v="9"/>
        <pc:sldMkLst>
          <pc:docMk/>
          <pc:sldMk cId="2771963219" sldId="327"/>
        </pc:sldMkLst>
        <pc:spChg chg="mod">
          <ac:chgData name="Korkmaz, Gizem (gk8yj)" userId="a3021717-695e-41c9-8d4c-e599a2aec0eb" providerId="ADAL" clId="{675E2332-CA0E-BA4E-8E97-F3791FA5A45B}" dt="2019-06-21T17:40:53.192" v="9"/>
          <ac:spMkLst>
            <pc:docMk/>
            <pc:sldMk cId="2771963219" sldId="327"/>
            <ac:spMk id="5" creationId="{FC3A00E7-52A6-BA4D-AA0A-4E4B129F4FA5}"/>
          </ac:spMkLst>
        </pc:spChg>
        <pc:spChg chg="mod">
          <ac:chgData name="Korkmaz, Gizem (gk8yj)" userId="a3021717-695e-41c9-8d4c-e599a2aec0eb" providerId="ADAL" clId="{675E2332-CA0E-BA4E-8E97-F3791FA5A45B}" dt="2019-06-21T17:40:53.192" v="9"/>
          <ac:spMkLst>
            <pc:docMk/>
            <pc:sldMk cId="2771963219" sldId="327"/>
            <ac:spMk id="8" creationId="{072A1037-6E81-364A-9453-9F2F7021D397}"/>
          </ac:spMkLst>
        </pc:spChg>
        <pc:spChg chg="mod">
          <ac:chgData name="Korkmaz, Gizem (gk8yj)" userId="a3021717-695e-41c9-8d4c-e599a2aec0eb" providerId="ADAL" clId="{675E2332-CA0E-BA4E-8E97-F3791FA5A45B}" dt="2019-06-21T17:40:53.192" v="9"/>
          <ac:spMkLst>
            <pc:docMk/>
            <pc:sldMk cId="2771963219" sldId="327"/>
            <ac:spMk id="9" creationId="{B118415A-D74F-824C-A31D-4BDFE4AA68BE}"/>
          </ac:spMkLst>
        </pc:spChg>
        <pc:spChg chg="mod">
          <ac:chgData name="Korkmaz, Gizem (gk8yj)" userId="a3021717-695e-41c9-8d4c-e599a2aec0eb" providerId="ADAL" clId="{675E2332-CA0E-BA4E-8E97-F3791FA5A45B}" dt="2019-06-21T17:40:53.192" v="9"/>
          <ac:spMkLst>
            <pc:docMk/>
            <pc:sldMk cId="2771963219" sldId="327"/>
            <ac:spMk id="10" creationId="{E1BEE482-5994-614F-9E2D-0B79CC28F5F1}"/>
          </ac:spMkLst>
        </pc:spChg>
      </pc:sldChg>
      <pc:sldChg chg="modSp">
        <pc:chgData name="Korkmaz, Gizem (gk8yj)" userId="a3021717-695e-41c9-8d4c-e599a2aec0eb" providerId="ADAL" clId="{675E2332-CA0E-BA4E-8E97-F3791FA5A45B}" dt="2019-06-21T17:40:53.192" v="9"/>
        <pc:sldMkLst>
          <pc:docMk/>
          <pc:sldMk cId="2361850107" sldId="328"/>
        </pc:sldMkLst>
        <pc:spChg chg="mod">
          <ac:chgData name="Korkmaz, Gizem (gk8yj)" userId="a3021717-695e-41c9-8d4c-e599a2aec0eb" providerId="ADAL" clId="{675E2332-CA0E-BA4E-8E97-F3791FA5A45B}" dt="2019-06-21T17:40:53.192" v="9"/>
          <ac:spMkLst>
            <pc:docMk/>
            <pc:sldMk cId="2361850107" sldId="328"/>
            <ac:spMk id="4" creationId="{AD22E311-7168-DB41-906F-206C4041DBD7}"/>
          </ac:spMkLst>
        </pc:spChg>
      </pc:sldChg>
      <pc:sldChg chg="modSp">
        <pc:chgData name="Korkmaz, Gizem (gk8yj)" userId="a3021717-695e-41c9-8d4c-e599a2aec0eb" providerId="ADAL" clId="{675E2332-CA0E-BA4E-8E97-F3791FA5A45B}" dt="2019-06-21T17:40:53.192" v="9"/>
        <pc:sldMkLst>
          <pc:docMk/>
          <pc:sldMk cId="3374601729" sldId="329"/>
        </pc:sldMkLst>
        <pc:spChg chg="mod">
          <ac:chgData name="Korkmaz, Gizem (gk8yj)" userId="a3021717-695e-41c9-8d4c-e599a2aec0eb" providerId="ADAL" clId="{675E2332-CA0E-BA4E-8E97-F3791FA5A45B}" dt="2019-06-21T17:40:53.192" v="9"/>
          <ac:spMkLst>
            <pc:docMk/>
            <pc:sldMk cId="3374601729" sldId="329"/>
            <ac:spMk id="3" creationId="{FAC9AE33-FDA0-C745-9D1C-19C70DCF6678}"/>
          </ac:spMkLst>
        </pc:spChg>
        <pc:spChg chg="mod">
          <ac:chgData name="Korkmaz, Gizem (gk8yj)" userId="a3021717-695e-41c9-8d4c-e599a2aec0eb" providerId="ADAL" clId="{675E2332-CA0E-BA4E-8E97-F3791FA5A45B}" dt="2019-06-21T17:40:53.192" v="9"/>
          <ac:spMkLst>
            <pc:docMk/>
            <pc:sldMk cId="3374601729" sldId="329"/>
            <ac:spMk id="4" creationId="{ACE97CDE-1DE0-B940-B1D8-0E4E2600292A}"/>
          </ac:spMkLst>
        </pc:spChg>
        <pc:spChg chg="mod">
          <ac:chgData name="Korkmaz, Gizem (gk8yj)" userId="a3021717-695e-41c9-8d4c-e599a2aec0eb" providerId="ADAL" clId="{675E2332-CA0E-BA4E-8E97-F3791FA5A45B}" dt="2019-06-21T17:40:53.192" v="9"/>
          <ac:spMkLst>
            <pc:docMk/>
            <pc:sldMk cId="3374601729" sldId="329"/>
            <ac:spMk id="5" creationId="{01E0AB45-3034-0747-A0D6-81F8783177A4}"/>
          </ac:spMkLst>
        </pc:spChg>
        <pc:spChg chg="mod">
          <ac:chgData name="Korkmaz, Gizem (gk8yj)" userId="a3021717-695e-41c9-8d4c-e599a2aec0eb" providerId="ADAL" clId="{675E2332-CA0E-BA4E-8E97-F3791FA5A45B}" dt="2019-06-21T17:40:53.192" v="9"/>
          <ac:spMkLst>
            <pc:docMk/>
            <pc:sldMk cId="3374601729" sldId="329"/>
            <ac:spMk id="6" creationId="{09983B72-E7B7-C04D-9604-206CA3367ED9}"/>
          </ac:spMkLst>
        </pc:spChg>
        <pc:picChg chg="mod">
          <ac:chgData name="Korkmaz, Gizem (gk8yj)" userId="a3021717-695e-41c9-8d4c-e599a2aec0eb" providerId="ADAL" clId="{675E2332-CA0E-BA4E-8E97-F3791FA5A45B}" dt="2019-06-21T17:40:53.192" v="9"/>
          <ac:picMkLst>
            <pc:docMk/>
            <pc:sldMk cId="3374601729" sldId="329"/>
            <ac:picMk id="10" creationId="{FAC678CD-4C73-E746-838E-98FD686B759D}"/>
          </ac:picMkLst>
        </pc:picChg>
        <pc:picChg chg="mod">
          <ac:chgData name="Korkmaz, Gizem (gk8yj)" userId="a3021717-695e-41c9-8d4c-e599a2aec0eb" providerId="ADAL" clId="{675E2332-CA0E-BA4E-8E97-F3791FA5A45B}" dt="2019-06-21T17:40:53.192" v="9"/>
          <ac:picMkLst>
            <pc:docMk/>
            <pc:sldMk cId="3374601729" sldId="329"/>
            <ac:picMk id="11" creationId="{AFF8237A-BB18-FB44-9617-7C0BFFE1DD8C}"/>
          </ac:picMkLst>
        </pc:picChg>
        <pc:picChg chg="mod">
          <ac:chgData name="Korkmaz, Gizem (gk8yj)" userId="a3021717-695e-41c9-8d4c-e599a2aec0eb" providerId="ADAL" clId="{675E2332-CA0E-BA4E-8E97-F3791FA5A45B}" dt="2019-06-21T17:40:53.192" v="9"/>
          <ac:picMkLst>
            <pc:docMk/>
            <pc:sldMk cId="3374601729" sldId="329"/>
            <ac:picMk id="12" creationId="{98FF2AF1-AA84-E14D-81FC-F3995618AEF7}"/>
          </ac:picMkLst>
        </pc:picChg>
        <pc:picChg chg="mod">
          <ac:chgData name="Korkmaz, Gizem (gk8yj)" userId="a3021717-695e-41c9-8d4c-e599a2aec0eb" providerId="ADAL" clId="{675E2332-CA0E-BA4E-8E97-F3791FA5A45B}" dt="2019-06-21T17:40:53.192" v="9"/>
          <ac:picMkLst>
            <pc:docMk/>
            <pc:sldMk cId="3374601729" sldId="329"/>
            <ac:picMk id="13" creationId="{580F7068-6F40-FC42-AB79-A72E8D129DE8}"/>
          </ac:picMkLst>
        </pc:picChg>
        <pc:picChg chg="mod">
          <ac:chgData name="Korkmaz, Gizem (gk8yj)" userId="a3021717-695e-41c9-8d4c-e599a2aec0eb" providerId="ADAL" clId="{675E2332-CA0E-BA4E-8E97-F3791FA5A45B}" dt="2019-06-21T17:40:53.192" v="9"/>
          <ac:picMkLst>
            <pc:docMk/>
            <pc:sldMk cId="3374601729" sldId="329"/>
            <ac:picMk id="14" creationId="{FEC59E7C-206D-A348-9304-79032A5411F8}"/>
          </ac:picMkLst>
        </pc:picChg>
        <pc:picChg chg="mod">
          <ac:chgData name="Korkmaz, Gizem (gk8yj)" userId="a3021717-695e-41c9-8d4c-e599a2aec0eb" providerId="ADAL" clId="{675E2332-CA0E-BA4E-8E97-F3791FA5A45B}" dt="2019-06-21T17:40:53.192" v="9"/>
          <ac:picMkLst>
            <pc:docMk/>
            <pc:sldMk cId="3374601729" sldId="329"/>
            <ac:picMk id="15" creationId="{1EE38B7B-A850-6F47-820E-A7780F6AEF42}"/>
          </ac:picMkLst>
        </pc:picChg>
      </pc:sldChg>
      <pc:sldChg chg="modSp">
        <pc:chgData name="Korkmaz, Gizem (gk8yj)" userId="a3021717-695e-41c9-8d4c-e599a2aec0eb" providerId="ADAL" clId="{675E2332-CA0E-BA4E-8E97-F3791FA5A45B}" dt="2019-06-21T17:40:53.192" v="9"/>
        <pc:sldMkLst>
          <pc:docMk/>
          <pc:sldMk cId="603737804" sldId="330"/>
        </pc:sldMkLst>
        <pc:spChg chg="mod">
          <ac:chgData name="Korkmaz, Gizem (gk8yj)" userId="a3021717-695e-41c9-8d4c-e599a2aec0eb" providerId="ADAL" clId="{675E2332-CA0E-BA4E-8E97-F3791FA5A45B}" dt="2019-06-21T17:40:53.192" v="9"/>
          <ac:spMkLst>
            <pc:docMk/>
            <pc:sldMk cId="603737804" sldId="330"/>
            <ac:spMk id="6" creationId="{2AEF57FA-9FF0-0946-8DFF-BF7C154E1EDE}"/>
          </ac:spMkLst>
        </pc:spChg>
      </pc:sldChg>
      <pc:sldChg chg="addSp delSp modSp add del">
        <pc:chgData name="Korkmaz, Gizem (gk8yj)" userId="a3021717-695e-41c9-8d4c-e599a2aec0eb" providerId="ADAL" clId="{675E2332-CA0E-BA4E-8E97-F3791FA5A45B}" dt="2019-06-21T17:50:25.056" v="194" actId="2696"/>
        <pc:sldMkLst>
          <pc:docMk/>
          <pc:sldMk cId="1326036266" sldId="331"/>
        </pc:sldMkLst>
        <pc:spChg chg="del">
          <ac:chgData name="Korkmaz, Gizem (gk8yj)" userId="a3021717-695e-41c9-8d4c-e599a2aec0eb" providerId="ADAL" clId="{675E2332-CA0E-BA4E-8E97-F3791FA5A45B}" dt="2019-06-21T17:39:36.354" v="1" actId="478"/>
          <ac:spMkLst>
            <pc:docMk/>
            <pc:sldMk cId="1326036266" sldId="331"/>
            <ac:spMk id="2" creationId="{9602623B-0CF1-DB4A-B5AB-729E6C175D99}"/>
          </ac:spMkLst>
        </pc:spChg>
        <pc:spChg chg="del">
          <ac:chgData name="Korkmaz, Gizem (gk8yj)" userId="a3021717-695e-41c9-8d4c-e599a2aec0eb" providerId="ADAL" clId="{675E2332-CA0E-BA4E-8E97-F3791FA5A45B}" dt="2019-06-21T17:39:38.273" v="2" actId="478"/>
          <ac:spMkLst>
            <pc:docMk/>
            <pc:sldMk cId="1326036266" sldId="331"/>
            <ac:spMk id="3" creationId="{C9073BDC-63EC-884C-8B7A-4FABE688DA83}"/>
          </ac:spMkLst>
        </pc:spChg>
        <pc:spChg chg="del">
          <ac:chgData name="Korkmaz, Gizem (gk8yj)" userId="a3021717-695e-41c9-8d4c-e599a2aec0eb" providerId="ADAL" clId="{675E2332-CA0E-BA4E-8E97-F3791FA5A45B}" dt="2019-06-21T17:39:39.957" v="3" actId="478"/>
          <ac:spMkLst>
            <pc:docMk/>
            <pc:sldMk cId="1326036266" sldId="331"/>
            <ac:spMk id="4" creationId="{1E3BCE02-D977-2842-B485-1FF22576113D}"/>
          </ac:spMkLst>
        </pc:spChg>
        <pc:graphicFrameChg chg="add mod">
          <ac:chgData name="Korkmaz, Gizem (gk8yj)" userId="a3021717-695e-41c9-8d4c-e599a2aec0eb" providerId="ADAL" clId="{675E2332-CA0E-BA4E-8E97-F3791FA5A45B}" dt="2019-06-21T17:40:53.192" v="9"/>
          <ac:graphicFrameMkLst>
            <pc:docMk/>
            <pc:sldMk cId="1326036266" sldId="331"/>
            <ac:graphicFrameMk id="6" creationId="{A2DF3195-F4C5-DF47-BFD2-9C38F62C8C45}"/>
          </ac:graphicFrameMkLst>
        </pc:graphicFrameChg>
      </pc:sldChg>
      <pc:sldMasterChg chg="modSp modSldLayout">
        <pc:chgData name="Korkmaz, Gizem (gk8yj)" userId="a3021717-695e-41c9-8d4c-e599a2aec0eb" providerId="ADAL" clId="{675E2332-CA0E-BA4E-8E97-F3791FA5A45B}" dt="2019-06-21T17:40:53.192" v="9"/>
        <pc:sldMasterMkLst>
          <pc:docMk/>
          <pc:sldMasterMk cId="1172351213" sldId="2147483648"/>
        </pc:sldMasterMkLst>
        <pc:spChg chg="mod">
          <ac:chgData name="Korkmaz, Gizem (gk8yj)" userId="a3021717-695e-41c9-8d4c-e599a2aec0eb" providerId="ADAL" clId="{675E2332-CA0E-BA4E-8E97-F3791FA5A45B}" dt="2019-06-21T17:40:53.192" v="9"/>
          <ac:spMkLst>
            <pc:docMk/>
            <pc:sldMasterMk cId="1172351213" sldId="2147483648"/>
            <ac:spMk id="8" creationId="{00000000-0000-0000-0000-000000000000}"/>
          </ac:spMkLst>
        </pc:spChg>
        <pc:picChg chg="mod">
          <ac:chgData name="Korkmaz, Gizem (gk8yj)" userId="a3021717-695e-41c9-8d4c-e599a2aec0eb" providerId="ADAL" clId="{675E2332-CA0E-BA4E-8E97-F3791FA5A45B}" dt="2019-06-21T17:40:53.192" v="9"/>
          <ac:picMkLst>
            <pc:docMk/>
            <pc:sldMasterMk cId="1172351213" sldId="2147483648"/>
            <ac:picMk id="3" creationId="{D2163758-D40C-E645-8713-B342A6A913BA}"/>
          </ac:picMkLst>
        </pc:picChg>
        <pc:picChg chg="mod">
          <ac:chgData name="Korkmaz, Gizem (gk8yj)" userId="a3021717-695e-41c9-8d4c-e599a2aec0eb" providerId="ADAL" clId="{675E2332-CA0E-BA4E-8E97-F3791FA5A45B}" dt="2019-06-21T17:40:53.192" v="9"/>
          <ac:picMkLst>
            <pc:docMk/>
            <pc:sldMasterMk cId="1172351213" sldId="2147483648"/>
            <ac:picMk id="13" creationId="{00000000-0000-0000-0000-000000000000}"/>
          </ac:picMkLst>
        </pc:picChg>
        <pc:sldLayoutChg chg="modSp">
          <pc:chgData name="Korkmaz, Gizem (gk8yj)" userId="a3021717-695e-41c9-8d4c-e599a2aec0eb" providerId="ADAL" clId="{675E2332-CA0E-BA4E-8E97-F3791FA5A45B}" dt="2019-06-21T17:40:53.192" v="9"/>
          <pc:sldLayoutMkLst>
            <pc:docMk/>
            <pc:sldMasterMk cId="1172351213" sldId="2147483648"/>
            <pc:sldLayoutMk cId="491140372" sldId="2147483649"/>
          </pc:sldLayoutMkLst>
          <pc:spChg chg="mod">
            <ac:chgData name="Korkmaz, Gizem (gk8yj)" userId="a3021717-695e-41c9-8d4c-e599a2aec0eb" providerId="ADAL" clId="{675E2332-CA0E-BA4E-8E97-F3791FA5A45B}" dt="2019-06-21T17:40:53.192" v="9"/>
            <ac:spMkLst>
              <pc:docMk/>
              <pc:sldMasterMk cId="1172351213" sldId="2147483648"/>
              <pc:sldLayoutMk cId="491140372" sldId="2147483649"/>
              <ac:spMk id="8" creationId="{00000000-0000-0000-0000-000000000000}"/>
            </ac:spMkLst>
          </pc:spChg>
          <pc:spChg chg="mod">
            <ac:chgData name="Korkmaz, Gizem (gk8yj)" userId="a3021717-695e-41c9-8d4c-e599a2aec0eb" providerId="ADAL" clId="{675E2332-CA0E-BA4E-8E97-F3791FA5A45B}" dt="2019-06-21T17:40:53.192" v="9"/>
            <ac:spMkLst>
              <pc:docMk/>
              <pc:sldMasterMk cId="1172351213" sldId="2147483648"/>
              <pc:sldLayoutMk cId="491140372" sldId="2147483649"/>
              <ac:spMk id="10" creationId="{00000000-0000-0000-0000-000000000000}"/>
            </ac:spMkLst>
          </pc:spChg>
          <pc:spChg chg="mod">
            <ac:chgData name="Korkmaz, Gizem (gk8yj)" userId="a3021717-695e-41c9-8d4c-e599a2aec0eb" providerId="ADAL" clId="{675E2332-CA0E-BA4E-8E97-F3791FA5A45B}" dt="2019-06-21T17:40:53.192" v="9"/>
            <ac:spMkLst>
              <pc:docMk/>
              <pc:sldMasterMk cId="1172351213" sldId="2147483648"/>
              <pc:sldLayoutMk cId="491140372" sldId="2147483649"/>
              <ac:spMk id="14" creationId="{00000000-0000-0000-0000-000000000000}"/>
            </ac:spMkLst>
          </pc:spChg>
          <pc:spChg chg="mod">
            <ac:chgData name="Korkmaz, Gizem (gk8yj)" userId="a3021717-695e-41c9-8d4c-e599a2aec0eb" providerId="ADAL" clId="{675E2332-CA0E-BA4E-8E97-F3791FA5A45B}" dt="2019-06-21T17:40:53.192" v="9"/>
            <ac:spMkLst>
              <pc:docMk/>
              <pc:sldMasterMk cId="1172351213" sldId="2147483648"/>
              <pc:sldLayoutMk cId="491140372" sldId="2147483649"/>
              <ac:spMk id="16" creationId="{00000000-0000-0000-0000-000000000000}"/>
            </ac:spMkLst>
          </pc:spChg>
        </pc:sldLayoutChg>
      </pc:sldMasterChg>
      <pc:sldMasterChg chg="modSp modSldLayout">
        <pc:chgData name="Korkmaz, Gizem (gk8yj)" userId="a3021717-695e-41c9-8d4c-e599a2aec0eb" providerId="ADAL" clId="{675E2332-CA0E-BA4E-8E97-F3791FA5A45B}" dt="2019-06-21T17:40:53.192" v="9"/>
        <pc:sldMasterMkLst>
          <pc:docMk/>
          <pc:sldMasterMk cId="2159087170" sldId="2147483650"/>
        </pc:sldMasterMkLst>
        <pc:picChg chg="mod">
          <ac:chgData name="Korkmaz, Gizem (gk8yj)" userId="a3021717-695e-41c9-8d4c-e599a2aec0eb" providerId="ADAL" clId="{675E2332-CA0E-BA4E-8E97-F3791FA5A45B}" dt="2019-06-21T17:40:53.192" v="9"/>
          <ac:picMkLst>
            <pc:docMk/>
            <pc:sldMasterMk cId="2159087170" sldId="2147483650"/>
            <ac:picMk id="7" creationId="{00000000-0000-0000-0000-000000000000}"/>
          </ac:picMkLst>
        </pc:picChg>
        <pc:sldLayoutChg chg="modSp">
          <pc:chgData name="Korkmaz, Gizem (gk8yj)" userId="a3021717-695e-41c9-8d4c-e599a2aec0eb" providerId="ADAL" clId="{675E2332-CA0E-BA4E-8E97-F3791FA5A45B}" dt="2019-06-21T17:40:53.192" v="9"/>
          <pc:sldLayoutMkLst>
            <pc:docMk/>
            <pc:sldMasterMk cId="2159087170" sldId="2147483650"/>
            <pc:sldLayoutMk cId="3530823010" sldId="2147483651"/>
          </pc:sldLayoutMkLst>
          <pc:spChg chg="mod">
            <ac:chgData name="Korkmaz, Gizem (gk8yj)" userId="a3021717-695e-41c9-8d4c-e599a2aec0eb" providerId="ADAL" clId="{675E2332-CA0E-BA4E-8E97-F3791FA5A45B}" dt="2019-06-21T17:40:53.192" v="9"/>
            <ac:spMkLst>
              <pc:docMk/>
              <pc:sldMasterMk cId="2159087170" sldId="2147483650"/>
              <pc:sldLayoutMk cId="3530823010" sldId="2147483651"/>
              <ac:spMk id="11" creationId="{00000000-0000-0000-0000-000000000000}"/>
            </ac:spMkLst>
          </pc:spChg>
        </pc:sldLayoutChg>
      </pc:sldMasterChg>
      <pc:sldMasterChg chg="modSp modSldLayout">
        <pc:chgData name="Korkmaz, Gizem (gk8yj)" userId="a3021717-695e-41c9-8d4c-e599a2aec0eb" providerId="ADAL" clId="{675E2332-CA0E-BA4E-8E97-F3791FA5A45B}" dt="2019-06-21T17:40:53.192" v="9"/>
        <pc:sldMasterMkLst>
          <pc:docMk/>
          <pc:sldMasterMk cId="1735567757" sldId="2147483652"/>
        </pc:sldMasterMkLst>
        <pc:spChg chg="mod">
          <ac:chgData name="Korkmaz, Gizem (gk8yj)" userId="a3021717-695e-41c9-8d4c-e599a2aec0eb" providerId="ADAL" clId="{675E2332-CA0E-BA4E-8E97-F3791FA5A45B}" dt="2019-06-21T17:40:53.192" v="9"/>
          <ac:spMkLst>
            <pc:docMk/>
            <pc:sldMasterMk cId="1735567757" sldId="2147483652"/>
            <ac:spMk id="6" creationId="{00000000-0000-0000-0000-000000000000}"/>
          </ac:spMkLst>
        </pc:spChg>
        <pc:picChg chg="mod">
          <ac:chgData name="Korkmaz, Gizem (gk8yj)" userId="a3021717-695e-41c9-8d4c-e599a2aec0eb" providerId="ADAL" clId="{675E2332-CA0E-BA4E-8E97-F3791FA5A45B}" dt="2019-06-21T17:40:53.192" v="9"/>
          <ac:picMkLst>
            <pc:docMk/>
            <pc:sldMasterMk cId="1735567757" sldId="2147483652"/>
            <ac:picMk id="7" creationId="{00000000-0000-0000-0000-000000000000}"/>
          </ac:picMkLst>
        </pc:picChg>
        <pc:picChg chg="mod">
          <ac:chgData name="Korkmaz, Gizem (gk8yj)" userId="a3021717-695e-41c9-8d4c-e599a2aec0eb" providerId="ADAL" clId="{675E2332-CA0E-BA4E-8E97-F3791FA5A45B}" dt="2019-06-21T17:40:53.192" v="9"/>
          <ac:picMkLst>
            <pc:docMk/>
            <pc:sldMasterMk cId="1735567757" sldId="2147483652"/>
            <ac:picMk id="8" creationId="{00000000-0000-0000-0000-000000000000}"/>
          </ac:picMkLst>
        </pc:picChg>
        <pc:sldLayoutChg chg="modSp">
          <pc:chgData name="Korkmaz, Gizem (gk8yj)" userId="a3021717-695e-41c9-8d4c-e599a2aec0eb" providerId="ADAL" clId="{675E2332-CA0E-BA4E-8E97-F3791FA5A45B}" dt="2019-06-21T17:40:53.192" v="9"/>
          <pc:sldLayoutMkLst>
            <pc:docMk/>
            <pc:sldMasterMk cId="1735567757" sldId="2147483652"/>
            <pc:sldLayoutMk cId="2084561618" sldId="2147483653"/>
          </pc:sldLayoutMkLst>
          <pc:spChg chg="mod">
            <ac:chgData name="Korkmaz, Gizem (gk8yj)" userId="a3021717-695e-41c9-8d4c-e599a2aec0eb" providerId="ADAL" clId="{675E2332-CA0E-BA4E-8E97-F3791FA5A45B}" dt="2019-06-21T17:40:53.192" v="9"/>
            <ac:spMkLst>
              <pc:docMk/>
              <pc:sldMasterMk cId="1735567757" sldId="2147483652"/>
              <pc:sldLayoutMk cId="2084561618" sldId="2147483653"/>
              <ac:spMk id="8"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2084561618" sldId="2147483653"/>
              <ac:spMk id="10"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2084561618" sldId="2147483653"/>
              <ac:spMk id="11"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2084561618" sldId="2147483653"/>
              <ac:spMk id="13"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3078770722" sldId="2147483654"/>
          </pc:sldLayoutMkLst>
          <pc:spChg chg="mod">
            <ac:chgData name="Korkmaz, Gizem (gk8yj)" userId="a3021717-695e-41c9-8d4c-e599a2aec0eb" providerId="ADAL" clId="{675E2332-CA0E-BA4E-8E97-F3791FA5A45B}" dt="2019-06-21T17:40:53.192" v="9"/>
            <ac:spMkLst>
              <pc:docMk/>
              <pc:sldMasterMk cId="1735567757" sldId="2147483652"/>
              <pc:sldLayoutMk cId="3078770722" sldId="2147483654"/>
              <ac:spMk id="8"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3078770722" sldId="2147483654"/>
              <ac:spMk id="12"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3078770722" sldId="2147483654"/>
              <ac:spMk id="13"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1916638271" sldId="2147483656"/>
          </pc:sldLayoutMkLst>
          <pc:spChg chg="mod">
            <ac:chgData name="Korkmaz, Gizem (gk8yj)" userId="a3021717-695e-41c9-8d4c-e599a2aec0eb" providerId="ADAL" clId="{675E2332-CA0E-BA4E-8E97-F3791FA5A45B}" dt="2019-06-21T17:40:53.192" v="9"/>
            <ac:spMkLst>
              <pc:docMk/>
              <pc:sldMasterMk cId="1735567757" sldId="2147483652"/>
              <pc:sldLayoutMk cId="1916638271" sldId="2147483656"/>
              <ac:spMk id="9"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1916638271" sldId="2147483656"/>
              <ac:spMk id="11"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1916638271" sldId="2147483656"/>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1489510268" sldId="2147483657"/>
          </pc:sldLayoutMkLst>
          <pc:spChg chg="mod">
            <ac:chgData name="Korkmaz, Gizem (gk8yj)" userId="a3021717-695e-41c9-8d4c-e599a2aec0eb" providerId="ADAL" clId="{675E2332-CA0E-BA4E-8E97-F3791FA5A45B}" dt="2019-06-21T17:40:53.192" v="9"/>
            <ac:spMkLst>
              <pc:docMk/>
              <pc:sldMasterMk cId="1735567757" sldId="2147483652"/>
              <pc:sldLayoutMk cId="1489510268" sldId="2147483657"/>
              <ac:spMk id="11" creationId="{00000000-0000-0000-0000-000000000000}"/>
            </ac:spMkLst>
          </pc:spChg>
          <pc:spChg chg="mod">
            <ac:chgData name="Korkmaz, Gizem (gk8yj)" userId="a3021717-695e-41c9-8d4c-e599a2aec0eb" providerId="ADAL" clId="{675E2332-CA0E-BA4E-8E97-F3791FA5A45B}" dt="2019-06-21T17:40:53.192" v="9"/>
            <ac:spMkLst>
              <pc:docMk/>
              <pc:sldMasterMk cId="1735567757" sldId="2147483652"/>
              <pc:sldLayoutMk cId="1489510268" sldId="2147483657"/>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2000206779" sldId="2147483686"/>
          </pc:sldLayoutMkLst>
          <pc:spChg chg="mod">
            <ac:chgData name="Korkmaz, Gizem (gk8yj)" userId="a3021717-695e-41c9-8d4c-e599a2aec0eb" providerId="ADAL" clId="{675E2332-CA0E-BA4E-8E97-F3791FA5A45B}" dt="2019-06-21T17:40:53.192" v="9"/>
            <ac:spMkLst>
              <pc:docMk/>
              <pc:sldMasterMk cId="1735567757" sldId="2147483652"/>
              <pc:sldLayoutMk cId="2000206779" sldId="2147483686"/>
              <ac:spMk id="3" creationId="{11023FC5-27F7-6746-8AAA-C5AAB39AC0A0}"/>
            </ac:spMkLst>
          </pc:spChg>
          <pc:spChg chg="mod">
            <ac:chgData name="Korkmaz, Gizem (gk8yj)" userId="a3021717-695e-41c9-8d4c-e599a2aec0eb" providerId="ADAL" clId="{675E2332-CA0E-BA4E-8E97-F3791FA5A45B}" dt="2019-06-21T17:40:53.192" v="9"/>
            <ac:spMkLst>
              <pc:docMk/>
              <pc:sldMasterMk cId="1735567757" sldId="2147483652"/>
              <pc:sldLayoutMk cId="2000206779" sldId="2147483686"/>
              <ac:spMk id="4" creationId="{907C6D98-D36D-FD48-AE79-FA1BE03ADBF6}"/>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4210267186" sldId="2147483687"/>
          </pc:sldLayoutMkLst>
          <pc:spChg chg="mod">
            <ac:chgData name="Korkmaz, Gizem (gk8yj)" userId="a3021717-695e-41c9-8d4c-e599a2aec0eb" providerId="ADAL" clId="{675E2332-CA0E-BA4E-8E97-F3791FA5A45B}" dt="2019-06-21T17:40:53.192" v="9"/>
            <ac:spMkLst>
              <pc:docMk/>
              <pc:sldMasterMk cId="1735567757" sldId="2147483652"/>
              <pc:sldLayoutMk cId="4210267186" sldId="2147483687"/>
              <ac:spMk id="2" creationId="{B8A3F09A-0EB1-2F42-9BA2-E54A31464E3D}"/>
            </ac:spMkLst>
          </pc:spChg>
          <pc:spChg chg="mod">
            <ac:chgData name="Korkmaz, Gizem (gk8yj)" userId="a3021717-695e-41c9-8d4c-e599a2aec0eb" providerId="ADAL" clId="{675E2332-CA0E-BA4E-8E97-F3791FA5A45B}" dt="2019-06-21T17:40:53.192" v="9"/>
            <ac:spMkLst>
              <pc:docMk/>
              <pc:sldMasterMk cId="1735567757" sldId="2147483652"/>
              <pc:sldLayoutMk cId="4210267186" sldId="2147483687"/>
              <ac:spMk id="3" creationId="{3AFA5E50-8AC6-5E4F-A1B9-F416496B8C83}"/>
            </ac:spMkLst>
          </pc:spChg>
          <pc:spChg chg="mod">
            <ac:chgData name="Korkmaz, Gizem (gk8yj)" userId="a3021717-695e-41c9-8d4c-e599a2aec0eb" providerId="ADAL" clId="{675E2332-CA0E-BA4E-8E97-F3791FA5A45B}" dt="2019-06-21T17:40:53.192" v="9"/>
            <ac:spMkLst>
              <pc:docMk/>
              <pc:sldMasterMk cId="1735567757" sldId="2147483652"/>
              <pc:sldLayoutMk cId="4210267186" sldId="2147483687"/>
              <ac:spMk id="4" creationId="{36D8FFB5-DE7D-A145-BE64-0B5946650CDA}"/>
            </ac:spMkLst>
          </pc:spChg>
        </pc:sldLayoutChg>
        <pc:sldLayoutChg chg="modSp">
          <pc:chgData name="Korkmaz, Gizem (gk8yj)" userId="a3021717-695e-41c9-8d4c-e599a2aec0eb" providerId="ADAL" clId="{675E2332-CA0E-BA4E-8E97-F3791FA5A45B}" dt="2019-06-21T17:40:53.192" v="9"/>
          <pc:sldLayoutMkLst>
            <pc:docMk/>
            <pc:sldMasterMk cId="1735567757" sldId="2147483652"/>
            <pc:sldLayoutMk cId="1703697697" sldId="2147483688"/>
          </pc:sldLayoutMkLst>
          <pc:spChg chg="mod">
            <ac:chgData name="Korkmaz, Gizem (gk8yj)" userId="a3021717-695e-41c9-8d4c-e599a2aec0eb" providerId="ADAL" clId="{675E2332-CA0E-BA4E-8E97-F3791FA5A45B}" dt="2019-06-21T17:40:53.192" v="9"/>
            <ac:spMkLst>
              <pc:docMk/>
              <pc:sldMasterMk cId="1735567757" sldId="2147483652"/>
              <pc:sldLayoutMk cId="1703697697" sldId="2147483688"/>
              <ac:spMk id="2" creationId="{58268201-093D-A843-95D0-1BCBB4EFAF40}"/>
            </ac:spMkLst>
          </pc:spChg>
          <pc:spChg chg="mod">
            <ac:chgData name="Korkmaz, Gizem (gk8yj)" userId="a3021717-695e-41c9-8d4c-e599a2aec0eb" providerId="ADAL" clId="{675E2332-CA0E-BA4E-8E97-F3791FA5A45B}" dt="2019-06-21T17:40:53.192" v="9"/>
            <ac:spMkLst>
              <pc:docMk/>
              <pc:sldMasterMk cId="1735567757" sldId="2147483652"/>
              <pc:sldLayoutMk cId="1703697697" sldId="2147483688"/>
              <ac:spMk id="3" creationId="{EB5A9F8B-958D-8746-8B32-5B34DE152AF1}"/>
            </ac:spMkLst>
          </pc:spChg>
        </pc:sldLayoutChg>
      </pc:sldMasterChg>
      <pc:sldMasterChg chg="modSp modSldLayout">
        <pc:chgData name="Korkmaz, Gizem (gk8yj)" userId="a3021717-695e-41c9-8d4c-e599a2aec0eb" providerId="ADAL" clId="{675E2332-CA0E-BA4E-8E97-F3791FA5A45B}" dt="2019-06-21T17:40:53.192" v="9"/>
        <pc:sldMasterMkLst>
          <pc:docMk/>
          <pc:sldMasterMk cId="1787865795" sldId="2147483658"/>
        </pc:sldMasterMkLst>
        <pc:spChg chg="mod">
          <ac:chgData name="Korkmaz, Gizem (gk8yj)" userId="a3021717-695e-41c9-8d4c-e599a2aec0eb" providerId="ADAL" clId="{675E2332-CA0E-BA4E-8E97-F3791FA5A45B}" dt="2019-06-21T17:40:53.192" v="9"/>
          <ac:spMkLst>
            <pc:docMk/>
            <pc:sldMasterMk cId="1787865795" sldId="2147483658"/>
            <ac:spMk id="7"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ac:spMk id="9" creationId="{00000000-0000-0000-0000-000000000000}"/>
          </ac:spMkLst>
        </pc:spChg>
        <pc:picChg chg="mod">
          <ac:chgData name="Korkmaz, Gizem (gk8yj)" userId="a3021717-695e-41c9-8d4c-e599a2aec0eb" providerId="ADAL" clId="{675E2332-CA0E-BA4E-8E97-F3791FA5A45B}" dt="2019-06-21T17:40:53.192" v="9"/>
          <ac:picMkLst>
            <pc:docMk/>
            <pc:sldMasterMk cId="1787865795" sldId="2147483658"/>
            <ac:picMk id="8" creationId="{00000000-0000-0000-0000-000000000000}"/>
          </ac:picMkLst>
        </pc:picChg>
        <pc:sldLayoutChg chg="modSp">
          <pc:chgData name="Korkmaz, Gizem (gk8yj)" userId="a3021717-695e-41c9-8d4c-e599a2aec0eb" providerId="ADAL" clId="{675E2332-CA0E-BA4E-8E97-F3791FA5A45B}" dt="2019-06-21T17:40:53.192" v="9"/>
          <pc:sldLayoutMkLst>
            <pc:docMk/>
            <pc:sldMasterMk cId="1787865795" sldId="2147483658"/>
            <pc:sldLayoutMk cId="2877523574" sldId="2147483659"/>
          </pc:sldLayoutMkLst>
          <pc:spChg chg="mod">
            <ac:chgData name="Korkmaz, Gizem (gk8yj)" userId="a3021717-695e-41c9-8d4c-e599a2aec0eb" providerId="ADAL" clId="{675E2332-CA0E-BA4E-8E97-F3791FA5A45B}" dt="2019-06-21T17:40:53.192" v="9"/>
            <ac:spMkLst>
              <pc:docMk/>
              <pc:sldMasterMk cId="1787865795" sldId="2147483658"/>
              <pc:sldLayoutMk cId="2877523574" sldId="2147483659"/>
              <ac:spMk id="8"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pc:sldLayoutMk cId="2877523574" sldId="2147483659"/>
              <ac:spMk id="9"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pc:sldLayoutMk cId="2877523574" sldId="2147483659"/>
              <ac:spMk id="10"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87865795" sldId="2147483658"/>
            <pc:sldLayoutMk cId="65969095" sldId="2147483660"/>
          </pc:sldLayoutMkLst>
          <pc:spChg chg="mod">
            <ac:chgData name="Korkmaz, Gizem (gk8yj)" userId="a3021717-695e-41c9-8d4c-e599a2aec0eb" providerId="ADAL" clId="{675E2332-CA0E-BA4E-8E97-F3791FA5A45B}" dt="2019-06-21T17:40:53.192" v="9"/>
            <ac:spMkLst>
              <pc:docMk/>
              <pc:sldMasterMk cId="1787865795" sldId="2147483658"/>
              <pc:sldLayoutMk cId="65969095" sldId="2147483660"/>
              <ac:spMk id="8"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pc:sldLayoutMk cId="65969095" sldId="2147483660"/>
              <ac:spMk id="10"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87865795" sldId="2147483658"/>
            <pc:sldLayoutMk cId="2415120931" sldId="2147483662"/>
          </pc:sldLayoutMkLst>
          <pc:spChg chg="mod">
            <ac:chgData name="Korkmaz, Gizem (gk8yj)" userId="a3021717-695e-41c9-8d4c-e599a2aec0eb" providerId="ADAL" clId="{675E2332-CA0E-BA4E-8E97-F3791FA5A45B}" dt="2019-06-21T17:40:53.192" v="9"/>
            <ac:spMkLst>
              <pc:docMk/>
              <pc:sldMasterMk cId="1787865795" sldId="2147483658"/>
              <pc:sldLayoutMk cId="2415120931" sldId="2147483662"/>
              <ac:spMk id="5" creationId="{00000000-0000-0000-0000-000000000000}"/>
            </ac:spMkLst>
          </pc:spChg>
          <pc:spChg chg="mod">
            <ac:chgData name="Korkmaz, Gizem (gk8yj)" userId="a3021717-695e-41c9-8d4c-e599a2aec0eb" providerId="ADAL" clId="{675E2332-CA0E-BA4E-8E97-F3791FA5A45B}" dt="2019-06-21T17:40:53.192" v="9"/>
            <ac:spMkLst>
              <pc:docMk/>
              <pc:sldMasterMk cId="1787865795" sldId="2147483658"/>
              <pc:sldLayoutMk cId="2415120931" sldId="2147483662"/>
              <ac:spMk id="6"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1787865795" sldId="2147483658"/>
            <pc:sldLayoutMk cId="2583308398" sldId="2147483663"/>
          </pc:sldLayoutMkLst>
          <pc:spChg chg="mod">
            <ac:chgData name="Korkmaz, Gizem (gk8yj)" userId="a3021717-695e-41c9-8d4c-e599a2aec0eb" providerId="ADAL" clId="{675E2332-CA0E-BA4E-8E97-F3791FA5A45B}" dt="2019-06-21T17:40:53.192" v="9"/>
            <ac:spMkLst>
              <pc:docMk/>
              <pc:sldMasterMk cId="1787865795" sldId="2147483658"/>
              <pc:sldLayoutMk cId="2583308398" sldId="2147483663"/>
              <ac:spMk id="13" creationId="{00000000-0000-0000-0000-000000000000}"/>
            </ac:spMkLst>
          </pc:spChg>
        </pc:sldLayoutChg>
      </pc:sldMasterChg>
      <pc:sldMasterChg chg="modSp modSldLayout">
        <pc:chgData name="Korkmaz, Gizem (gk8yj)" userId="a3021717-695e-41c9-8d4c-e599a2aec0eb" providerId="ADAL" clId="{675E2332-CA0E-BA4E-8E97-F3791FA5A45B}" dt="2019-06-21T17:40:53.192" v="9"/>
        <pc:sldMasterMkLst>
          <pc:docMk/>
          <pc:sldMasterMk cId="587998656" sldId="2147483664"/>
        </pc:sldMasterMkLst>
        <pc:spChg chg="mod">
          <ac:chgData name="Korkmaz, Gizem (gk8yj)" userId="a3021717-695e-41c9-8d4c-e599a2aec0eb" providerId="ADAL" clId="{675E2332-CA0E-BA4E-8E97-F3791FA5A45B}" dt="2019-06-21T17:40:53.192" v="9"/>
          <ac:spMkLst>
            <pc:docMk/>
            <pc:sldMasterMk cId="587998656" sldId="2147483664"/>
            <ac:spMk id="7"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ac:spMk id="8"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ac:spMk id="10" creationId="{00000000-0000-0000-0000-000000000000}"/>
          </ac:spMkLst>
        </pc:spChg>
        <pc:picChg chg="mod">
          <ac:chgData name="Korkmaz, Gizem (gk8yj)" userId="a3021717-695e-41c9-8d4c-e599a2aec0eb" providerId="ADAL" clId="{675E2332-CA0E-BA4E-8E97-F3791FA5A45B}" dt="2019-06-21T17:40:53.192" v="9"/>
          <ac:picMkLst>
            <pc:docMk/>
            <pc:sldMasterMk cId="587998656" sldId="2147483664"/>
            <ac:picMk id="9" creationId="{00000000-0000-0000-0000-000000000000}"/>
          </ac:picMkLst>
        </pc:picChg>
        <pc:sldLayoutChg chg="modSp">
          <pc:chgData name="Korkmaz, Gizem (gk8yj)" userId="a3021717-695e-41c9-8d4c-e599a2aec0eb" providerId="ADAL" clId="{675E2332-CA0E-BA4E-8E97-F3791FA5A45B}" dt="2019-06-21T17:40:53.192" v="9"/>
          <pc:sldLayoutMkLst>
            <pc:docMk/>
            <pc:sldMasterMk cId="587998656" sldId="2147483664"/>
            <pc:sldLayoutMk cId="2179693872" sldId="2147483665"/>
          </pc:sldLayoutMkLst>
          <pc:spChg chg="mod">
            <ac:chgData name="Korkmaz, Gizem (gk8yj)" userId="a3021717-695e-41c9-8d4c-e599a2aec0eb" providerId="ADAL" clId="{675E2332-CA0E-BA4E-8E97-F3791FA5A45B}" dt="2019-06-21T17:40:53.192" v="9"/>
            <ac:spMkLst>
              <pc:docMk/>
              <pc:sldMasterMk cId="587998656" sldId="2147483664"/>
              <pc:sldLayoutMk cId="2179693872" sldId="2147483665"/>
              <ac:spMk id="8"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179693872" sldId="2147483665"/>
              <ac:spMk id="9"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179693872" sldId="2147483665"/>
              <ac:spMk id="10"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179693872" sldId="2147483665"/>
              <ac:spMk id="11"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2245647372" sldId="2147483666"/>
          </pc:sldLayoutMkLst>
          <pc:spChg chg="mod">
            <ac:chgData name="Korkmaz, Gizem (gk8yj)" userId="a3021717-695e-41c9-8d4c-e599a2aec0eb" providerId="ADAL" clId="{675E2332-CA0E-BA4E-8E97-F3791FA5A45B}" dt="2019-06-21T17:40:53.192" v="9"/>
            <ac:spMkLst>
              <pc:docMk/>
              <pc:sldMasterMk cId="587998656" sldId="2147483664"/>
              <pc:sldLayoutMk cId="2245647372" sldId="2147483666"/>
              <ac:spMk id="8"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245647372" sldId="2147483666"/>
              <ac:spMk id="9"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1353803674" sldId="2147483668"/>
          </pc:sldLayoutMkLst>
          <pc:spChg chg="mod">
            <ac:chgData name="Korkmaz, Gizem (gk8yj)" userId="a3021717-695e-41c9-8d4c-e599a2aec0eb" providerId="ADAL" clId="{675E2332-CA0E-BA4E-8E97-F3791FA5A45B}" dt="2019-06-21T17:40:53.192" v="9"/>
            <ac:spMkLst>
              <pc:docMk/>
              <pc:sldMasterMk cId="587998656" sldId="2147483664"/>
              <pc:sldLayoutMk cId="1353803674" sldId="2147483668"/>
              <ac:spMk id="9"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1353803674" sldId="2147483668"/>
              <ac:spMk id="10"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999967749" sldId="2147483669"/>
          </pc:sldLayoutMkLst>
          <pc:spChg chg="mod">
            <ac:chgData name="Korkmaz, Gizem (gk8yj)" userId="a3021717-695e-41c9-8d4c-e599a2aec0eb" providerId="ADAL" clId="{675E2332-CA0E-BA4E-8E97-F3791FA5A45B}" dt="2019-06-21T17:40:53.192" v="9"/>
            <ac:spMkLst>
              <pc:docMk/>
              <pc:sldMasterMk cId="587998656" sldId="2147483664"/>
              <pc:sldLayoutMk cId="999967749" sldId="2147483669"/>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1195760465" sldId="2147483682"/>
          </pc:sldLayoutMkLst>
          <pc:spChg chg="mod">
            <ac:chgData name="Korkmaz, Gizem (gk8yj)" userId="a3021717-695e-41c9-8d4c-e599a2aec0eb" providerId="ADAL" clId="{675E2332-CA0E-BA4E-8E97-F3791FA5A45B}" dt="2019-06-21T17:40:53.192" v="9"/>
            <ac:spMkLst>
              <pc:docMk/>
              <pc:sldMasterMk cId="587998656" sldId="2147483664"/>
              <pc:sldLayoutMk cId="1195760465" sldId="2147483682"/>
              <ac:spMk id="11"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1195760465" sldId="2147483682"/>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2628702190" sldId="2147483683"/>
          </pc:sldLayoutMkLst>
          <pc:spChg chg="mod">
            <ac:chgData name="Korkmaz, Gizem (gk8yj)" userId="a3021717-695e-41c9-8d4c-e599a2aec0eb" providerId="ADAL" clId="{675E2332-CA0E-BA4E-8E97-F3791FA5A45B}" dt="2019-06-21T17:40:53.192" v="9"/>
            <ac:spMkLst>
              <pc:docMk/>
              <pc:sldMasterMk cId="587998656" sldId="2147483664"/>
              <pc:sldLayoutMk cId="2628702190" sldId="2147483683"/>
              <ac:spMk id="9"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628702190" sldId="2147483683"/>
              <ac:spMk id="11"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628702190" sldId="2147483683"/>
              <ac:spMk id="12" creationId="{00000000-0000-0000-0000-000000000000}"/>
            </ac:spMkLst>
          </pc:spChg>
        </pc:sldLayoutChg>
        <pc:sldLayoutChg chg="modSp">
          <pc:chgData name="Korkmaz, Gizem (gk8yj)" userId="a3021717-695e-41c9-8d4c-e599a2aec0eb" providerId="ADAL" clId="{675E2332-CA0E-BA4E-8E97-F3791FA5A45B}" dt="2019-06-21T17:40:53.192" v="9"/>
          <pc:sldLayoutMkLst>
            <pc:docMk/>
            <pc:sldMasterMk cId="587998656" sldId="2147483664"/>
            <pc:sldLayoutMk cId="2791023524" sldId="2147483685"/>
          </pc:sldLayoutMkLst>
          <pc:spChg chg="mod">
            <ac:chgData name="Korkmaz, Gizem (gk8yj)" userId="a3021717-695e-41c9-8d4c-e599a2aec0eb" providerId="ADAL" clId="{675E2332-CA0E-BA4E-8E97-F3791FA5A45B}" dt="2019-06-21T17:40:53.192" v="9"/>
            <ac:spMkLst>
              <pc:docMk/>
              <pc:sldMasterMk cId="587998656" sldId="2147483664"/>
              <pc:sldLayoutMk cId="2791023524" sldId="2147483685"/>
              <ac:spMk id="8"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791023524" sldId="2147483685"/>
              <ac:spMk id="10"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791023524" sldId="2147483685"/>
              <ac:spMk id="14" creationId="{00000000-0000-0000-0000-000000000000}"/>
            </ac:spMkLst>
          </pc:spChg>
          <pc:spChg chg="mod">
            <ac:chgData name="Korkmaz, Gizem (gk8yj)" userId="a3021717-695e-41c9-8d4c-e599a2aec0eb" providerId="ADAL" clId="{675E2332-CA0E-BA4E-8E97-F3791FA5A45B}" dt="2019-06-21T17:40:53.192" v="9"/>
            <ac:spMkLst>
              <pc:docMk/>
              <pc:sldMasterMk cId="587998656" sldId="2147483664"/>
              <pc:sldLayoutMk cId="2791023524" sldId="2147483685"/>
              <ac:spMk id="16" creationId="{00000000-0000-0000-0000-000000000000}"/>
            </ac:spMkLst>
          </pc:spChg>
        </pc:sldLayoutChg>
      </pc:sldMasterChg>
      <pc:sldMasterChg chg="modSp">
        <pc:chgData name="Korkmaz, Gizem (gk8yj)" userId="a3021717-695e-41c9-8d4c-e599a2aec0eb" providerId="ADAL" clId="{675E2332-CA0E-BA4E-8E97-F3791FA5A45B}" dt="2019-06-21T17:40:53.192" v="9"/>
        <pc:sldMasterMkLst>
          <pc:docMk/>
          <pc:sldMasterMk cId="449219711" sldId="2147483670"/>
        </pc:sldMasterMkLst>
        <pc:picChg chg="mod">
          <ac:chgData name="Korkmaz, Gizem (gk8yj)" userId="a3021717-695e-41c9-8d4c-e599a2aec0eb" providerId="ADAL" clId="{675E2332-CA0E-BA4E-8E97-F3791FA5A45B}" dt="2019-06-21T17:40:53.192" v="9"/>
          <ac:picMkLst>
            <pc:docMk/>
            <pc:sldMasterMk cId="449219711" sldId="2147483670"/>
            <ac:picMk id="7" creationId="{00000000-0000-0000-0000-000000000000}"/>
          </ac:picMkLst>
        </pc:picChg>
        <pc:picChg chg="mod">
          <ac:chgData name="Korkmaz, Gizem (gk8yj)" userId="a3021717-695e-41c9-8d4c-e599a2aec0eb" providerId="ADAL" clId="{675E2332-CA0E-BA4E-8E97-F3791FA5A45B}" dt="2019-06-21T17:40:53.192" v="9"/>
          <ac:picMkLst>
            <pc:docMk/>
            <pc:sldMasterMk cId="449219711" sldId="2147483670"/>
            <ac:picMk id="8" creationId="{00000000-0000-0000-0000-000000000000}"/>
          </ac:picMkLst>
        </pc:picChg>
        <pc:picChg chg="mod">
          <ac:chgData name="Korkmaz, Gizem (gk8yj)" userId="a3021717-695e-41c9-8d4c-e599a2aec0eb" providerId="ADAL" clId="{675E2332-CA0E-BA4E-8E97-F3791FA5A45B}" dt="2019-06-21T17:40:53.192" v="9"/>
          <ac:picMkLst>
            <pc:docMk/>
            <pc:sldMasterMk cId="449219711" sldId="2147483670"/>
            <ac:picMk id="9" creationId="{00000000-0000-0000-0000-000000000000}"/>
          </ac:picMkLst>
        </pc:picChg>
      </pc:sldMasterChg>
      <pc:sldMasterChg chg="modSp">
        <pc:chgData name="Korkmaz, Gizem (gk8yj)" userId="a3021717-695e-41c9-8d4c-e599a2aec0eb" providerId="ADAL" clId="{675E2332-CA0E-BA4E-8E97-F3791FA5A45B}" dt="2019-06-21T17:40:53.192" v="9"/>
        <pc:sldMasterMkLst>
          <pc:docMk/>
          <pc:sldMasterMk cId="214172888" sldId="2147483672"/>
        </pc:sldMasterMkLst>
        <pc:spChg chg="mod">
          <ac:chgData name="Korkmaz, Gizem (gk8yj)" userId="a3021717-695e-41c9-8d4c-e599a2aec0eb" providerId="ADAL" clId="{675E2332-CA0E-BA4E-8E97-F3791FA5A45B}" dt="2019-06-21T17:40:53.192" v="9"/>
          <ac:spMkLst>
            <pc:docMk/>
            <pc:sldMasterMk cId="214172888" sldId="2147483672"/>
            <ac:spMk id="8" creationId="{00000000-0000-0000-0000-000000000000}"/>
          </ac:spMkLst>
        </pc:spChg>
        <pc:picChg chg="mod">
          <ac:chgData name="Korkmaz, Gizem (gk8yj)" userId="a3021717-695e-41c9-8d4c-e599a2aec0eb" providerId="ADAL" clId="{675E2332-CA0E-BA4E-8E97-F3791FA5A45B}" dt="2019-06-21T17:40:53.192" v="9"/>
          <ac:picMkLst>
            <pc:docMk/>
            <pc:sldMasterMk cId="214172888" sldId="2147483672"/>
            <ac:picMk id="7" creationId="{00000000-0000-0000-0000-000000000000}"/>
          </ac:picMkLst>
        </pc:picChg>
        <pc:picChg chg="mod">
          <ac:chgData name="Korkmaz, Gizem (gk8yj)" userId="a3021717-695e-41c9-8d4c-e599a2aec0eb" providerId="ADAL" clId="{675E2332-CA0E-BA4E-8E97-F3791FA5A45B}" dt="2019-06-21T17:40:53.192" v="9"/>
          <ac:picMkLst>
            <pc:docMk/>
            <pc:sldMasterMk cId="214172888" sldId="2147483672"/>
            <ac:picMk id="9" creationId="{00000000-0000-0000-0000-000000000000}"/>
          </ac:picMkLst>
        </pc:picChg>
      </pc:sldMasterChg>
      <pc:sldMasterChg chg="modSp">
        <pc:chgData name="Korkmaz, Gizem (gk8yj)" userId="a3021717-695e-41c9-8d4c-e599a2aec0eb" providerId="ADAL" clId="{675E2332-CA0E-BA4E-8E97-F3791FA5A45B}" dt="2019-06-21T17:40:53.192" v="9"/>
        <pc:sldMasterMkLst>
          <pc:docMk/>
          <pc:sldMasterMk cId="862877668" sldId="2147483674"/>
        </pc:sldMasterMkLst>
        <pc:spChg chg="mod">
          <ac:chgData name="Korkmaz, Gizem (gk8yj)" userId="a3021717-695e-41c9-8d4c-e599a2aec0eb" providerId="ADAL" clId="{675E2332-CA0E-BA4E-8E97-F3791FA5A45B}" dt="2019-06-21T17:40:53.192" v="9"/>
          <ac:spMkLst>
            <pc:docMk/>
            <pc:sldMasterMk cId="862877668" sldId="2147483674"/>
            <ac:spMk id="9" creationId="{00000000-0000-0000-0000-000000000000}"/>
          </ac:spMkLst>
        </pc:spChg>
        <pc:spChg chg="mod">
          <ac:chgData name="Korkmaz, Gizem (gk8yj)" userId="a3021717-695e-41c9-8d4c-e599a2aec0eb" providerId="ADAL" clId="{675E2332-CA0E-BA4E-8E97-F3791FA5A45B}" dt="2019-06-21T17:40:53.192" v="9"/>
          <ac:spMkLst>
            <pc:docMk/>
            <pc:sldMasterMk cId="862877668" sldId="2147483674"/>
            <ac:spMk id="10" creationId="{00000000-0000-0000-0000-000000000000}"/>
          </ac:spMkLst>
        </pc:spChg>
        <pc:picChg chg="mod">
          <ac:chgData name="Korkmaz, Gizem (gk8yj)" userId="a3021717-695e-41c9-8d4c-e599a2aec0eb" providerId="ADAL" clId="{675E2332-CA0E-BA4E-8E97-F3791FA5A45B}" dt="2019-06-21T17:40:53.192" v="9"/>
          <ac:picMkLst>
            <pc:docMk/>
            <pc:sldMasterMk cId="862877668" sldId="2147483674"/>
            <ac:picMk id="7" creationId="{00000000-0000-0000-0000-000000000000}"/>
          </ac:picMkLst>
        </pc:picChg>
        <pc:picChg chg="mod">
          <ac:chgData name="Korkmaz, Gizem (gk8yj)" userId="a3021717-695e-41c9-8d4c-e599a2aec0eb" providerId="ADAL" clId="{675E2332-CA0E-BA4E-8E97-F3791FA5A45B}" dt="2019-06-21T17:40:53.192" v="9"/>
          <ac:picMkLst>
            <pc:docMk/>
            <pc:sldMasterMk cId="862877668" sldId="2147483674"/>
            <ac:picMk id="8" creationId="{00000000-0000-0000-0000-000000000000}"/>
          </ac:picMkLst>
        </pc:picChg>
        <pc:picChg chg="mod">
          <ac:chgData name="Korkmaz, Gizem (gk8yj)" userId="a3021717-695e-41c9-8d4c-e599a2aec0eb" providerId="ADAL" clId="{675E2332-CA0E-BA4E-8E97-F3791FA5A45B}" dt="2019-06-21T17:40:53.192" v="9"/>
          <ac:picMkLst>
            <pc:docMk/>
            <pc:sldMasterMk cId="862877668" sldId="2147483674"/>
            <ac:picMk id="11" creationId="{00000000-0000-0000-0000-000000000000}"/>
          </ac:picMkLst>
        </pc:picChg>
      </pc:sldMasterChg>
      <pc:sldMasterChg chg="modSldLayout">
        <pc:chgData name="Korkmaz, Gizem (gk8yj)" userId="a3021717-695e-41c9-8d4c-e599a2aec0eb" providerId="ADAL" clId="{675E2332-CA0E-BA4E-8E97-F3791FA5A45B}" dt="2019-06-21T17:40:53.192" v="9"/>
        <pc:sldMasterMkLst>
          <pc:docMk/>
          <pc:sldMasterMk cId="1389535126" sldId="2147483676"/>
        </pc:sldMasterMkLst>
        <pc:sldLayoutChg chg="modSp">
          <pc:chgData name="Korkmaz, Gizem (gk8yj)" userId="a3021717-695e-41c9-8d4c-e599a2aec0eb" providerId="ADAL" clId="{675E2332-CA0E-BA4E-8E97-F3791FA5A45B}" dt="2019-06-21T17:40:53.192" v="9"/>
          <pc:sldLayoutMkLst>
            <pc:docMk/>
            <pc:sldMasterMk cId="1389535126" sldId="2147483676"/>
            <pc:sldLayoutMk cId="1319562907" sldId="2147483677"/>
          </pc:sldLayoutMkLst>
          <pc:spChg chg="mod">
            <ac:chgData name="Korkmaz, Gizem (gk8yj)" userId="a3021717-695e-41c9-8d4c-e599a2aec0eb" providerId="ADAL" clId="{675E2332-CA0E-BA4E-8E97-F3791FA5A45B}" dt="2019-06-21T17:40:53.192" v="9"/>
            <ac:spMkLst>
              <pc:docMk/>
              <pc:sldMasterMk cId="1389535126" sldId="2147483676"/>
              <pc:sldLayoutMk cId="1319562907" sldId="2147483677"/>
              <ac:spMk id="8" creationId="{00000000-0000-0000-0000-000000000000}"/>
            </ac:spMkLst>
          </pc:spChg>
          <pc:spChg chg="mod">
            <ac:chgData name="Korkmaz, Gizem (gk8yj)" userId="a3021717-695e-41c9-8d4c-e599a2aec0eb" providerId="ADAL" clId="{675E2332-CA0E-BA4E-8E97-F3791FA5A45B}" dt="2019-06-21T17:40:53.192" v="9"/>
            <ac:spMkLst>
              <pc:docMk/>
              <pc:sldMasterMk cId="1389535126" sldId="2147483676"/>
              <pc:sldLayoutMk cId="1319562907" sldId="2147483677"/>
              <ac:spMk id="10" creationId="{00000000-0000-0000-0000-000000000000}"/>
            </ac:spMkLst>
          </pc:spChg>
          <pc:spChg chg="mod">
            <ac:chgData name="Korkmaz, Gizem (gk8yj)" userId="a3021717-695e-41c9-8d4c-e599a2aec0eb" providerId="ADAL" clId="{675E2332-CA0E-BA4E-8E97-F3791FA5A45B}" dt="2019-06-21T17:40:53.192" v="9"/>
            <ac:spMkLst>
              <pc:docMk/>
              <pc:sldMasterMk cId="1389535126" sldId="2147483676"/>
              <pc:sldLayoutMk cId="1319562907" sldId="2147483677"/>
              <ac:spMk id="12" creationId="{00000000-0000-0000-0000-000000000000}"/>
            </ac:spMkLst>
          </pc:spChg>
        </pc:sldLayoutChg>
      </pc:sldMasterChg>
    </pc:docChg>
  </pc:docChgLst>
  <pc:docChgLst>
    <pc:chgData name="Pristavec, Teja (tp2sk)" userId="S::tp2sk@virginia.edu::00cf13b9-11d0-4226-9758-f1da88123884" providerId="AD" clId="Web-{8A8547CD-CE86-457E-9C72-DE9028AA4BF9}"/>
    <pc:docChg chg="modSld">
      <pc:chgData name="Pristavec, Teja (tp2sk)" userId="S::tp2sk@virginia.edu::00cf13b9-11d0-4226-9758-f1da88123884" providerId="AD" clId="Web-{8A8547CD-CE86-457E-9C72-DE9028AA4BF9}" dt="2019-06-22T13:40:17.185" v="23"/>
      <pc:docMkLst>
        <pc:docMk/>
      </pc:docMkLst>
      <pc:sldChg chg="modSp">
        <pc:chgData name="Pristavec, Teja (tp2sk)" userId="S::tp2sk@virginia.edu::00cf13b9-11d0-4226-9758-f1da88123884" providerId="AD" clId="Web-{8A8547CD-CE86-457E-9C72-DE9028AA4BF9}" dt="2019-06-22T13:40:17.185" v="23"/>
        <pc:sldMkLst>
          <pc:docMk/>
          <pc:sldMk cId="1122256038" sldId="263"/>
        </pc:sldMkLst>
        <pc:graphicFrameChg chg="mod modGraphic">
          <ac:chgData name="Pristavec, Teja (tp2sk)" userId="S::tp2sk@virginia.edu::00cf13b9-11d0-4226-9758-f1da88123884" providerId="AD" clId="Web-{8A8547CD-CE86-457E-9C72-DE9028AA4BF9}" dt="2019-06-22T13:40:17.185" v="23"/>
          <ac:graphicFrameMkLst>
            <pc:docMk/>
            <pc:sldMk cId="1122256038" sldId="263"/>
            <ac:graphicFrameMk id="3" creationId="{B31F24B0-C1C9-4E50-9BB9-488249A7DD10}"/>
          </ac:graphicFrameMkLst>
        </pc:graphicFrameChg>
      </pc:sldChg>
    </pc:docChg>
  </pc:docChgLst>
  <pc:docChgLst>
    <pc:chgData name="NEVILLE, QUINTON (qn6au)" userId="S::qn6au@virginia.edu::84747678-7561-4bb1-afdc-bf1420c98c32" providerId="AD" clId="Web-{14D071C2-4FA6-46AA-F150-ACF8111C9BB0}"/>
    <pc:docChg chg="modSld">
      <pc:chgData name="NEVILLE, QUINTON (qn6au)" userId="S::qn6au@virginia.edu::84747678-7561-4bb1-afdc-bf1420c98c32" providerId="AD" clId="Web-{14D071C2-4FA6-46AA-F150-ACF8111C9BB0}" dt="2019-06-27T20:34:38.563" v="38"/>
      <pc:docMkLst>
        <pc:docMk/>
      </pc:docMkLst>
      <pc:sldChg chg="modNotes">
        <pc:chgData name="NEVILLE, QUINTON (qn6au)" userId="S::qn6au@virginia.edu::84747678-7561-4bb1-afdc-bf1420c98c32" providerId="AD" clId="Web-{14D071C2-4FA6-46AA-F150-ACF8111C9BB0}" dt="2019-06-27T20:34:38.563" v="38"/>
        <pc:sldMkLst>
          <pc:docMk/>
          <pc:sldMk cId="4221951946" sldId="365"/>
        </pc:sldMkLst>
      </pc:sldChg>
    </pc:docChg>
  </pc:docChgLst>
  <pc:docChgLst>
    <pc:chgData name="Pocinki, Allegra (ap3xx)" userId="S::ap3xx@virginia.edu::c73fc737-9d1e-4dad-ba56-800ecea05c40" providerId="AD" clId="Web-{41748EF5-ECEE-5216-6F63-2E2E894C3496}"/>
    <pc:docChg chg="modSld">
      <pc:chgData name="Pocinki, Allegra (ap3xx)" userId="S::ap3xx@virginia.edu::c73fc737-9d1e-4dad-ba56-800ecea05c40" providerId="AD" clId="Web-{41748EF5-ECEE-5216-6F63-2E2E894C3496}" dt="2019-06-25T18:59:16.129" v="1"/>
      <pc:docMkLst>
        <pc:docMk/>
      </pc:docMkLst>
      <pc:sldChg chg="addSp delSp modSp">
        <pc:chgData name="Pocinki, Allegra (ap3xx)" userId="S::ap3xx@virginia.edu::c73fc737-9d1e-4dad-ba56-800ecea05c40" providerId="AD" clId="Web-{41748EF5-ECEE-5216-6F63-2E2E894C3496}" dt="2019-06-25T18:59:16.129" v="1"/>
        <pc:sldMkLst>
          <pc:docMk/>
          <pc:sldMk cId="1295849886" sldId="276"/>
        </pc:sldMkLst>
        <pc:picChg chg="add del mod">
          <ac:chgData name="Pocinki, Allegra (ap3xx)" userId="S::ap3xx@virginia.edu::c73fc737-9d1e-4dad-ba56-800ecea05c40" providerId="AD" clId="Web-{41748EF5-ECEE-5216-6F63-2E2E894C3496}" dt="2019-06-25T18:59:16.129" v="1"/>
          <ac:picMkLst>
            <pc:docMk/>
            <pc:sldMk cId="1295849886" sldId="276"/>
            <ac:picMk id="4" creationId="{C5ED337E-05A4-4764-B24D-D1CC85E5FCB5}"/>
          </ac:picMkLst>
        </pc:picChg>
      </pc:sldChg>
    </pc:docChg>
  </pc:docChgLst>
  <pc:docChgLst>
    <pc:chgData name="Isch, Calvin (ci3uz)" userId="S::ci3uz@virginia.edu::d1b8b1a6-b223-4c78-a3de-e3d4ac8ab098" providerId="AD" clId="Web-{E360551A-32B3-0A71-BD0A-DE748A78485E}"/>
    <pc:docChg chg="modSld">
      <pc:chgData name="Isch, Calvin (ci3uz)" userId="S::ci3uz@virginia.edu::d1b8b1a6-b223-4c78-a3de-e3d4ac8ab098" providerId="AD" clId="Web-{E360551A-32B3-0A71-BD0A-DE748A78485E}" dt="2019-06-28T13:53:23.170" v="3" actId="20577"/>
      <pc:docMkLst>
        <pc:docMk/>
      </pc:docMkLst>
      <pc:sldChg chg="modSp">
        <pc:chgData name="Isch, Calvin (ci3uz)" userId="S::ci3uz@virginia.edu::d1b8b1a6-b223-4c78-a3de-e3d4ac8ab098" providerId="AD" clId="Web-{E360551A-32B3-0A71-BD0A-DE748A78485E}" dt="2019-06-28T13:53:23.170" v="3" actId="20577"/>
        <pc:sldMkLst>
          <pc:docMk/>
          <pc:sldMk cId="3537143799" sldId="535"/>
        </pc:sldMkLst>
        <pc:spChg chg="mod">
          <ac:chgData name="Isch, Calvin (ci3uz)" userId="S::ci3uz@virginia.edu::d1b8b1a6-b223-4c78-a3de-e3d4ac8ab098" providerId="AD" clId="Web-{E360551A-32B3-0A71-BD0A-DE748A78485E}" dt="2019-06-28T13:53:23.170" v="3" actId="20577"/>
          <ac:spMkLst>
            <pc:docMk/>
            <pc:sldMk cId="3537143799" sldId="535"/>
            <ac:spMk id="3" creationId="{453DFE40-D147-4348-9970-09B4AEE857B3}"/>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6-25T17:28:39.603" idx="1">
    <p:pos x="6019" y="1157"/>
    <p:text>can we make a graphic with each of the six themes?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8/1/2019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8/1/2019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cdc.gov/brfss/annual_data/2017/pdf/2017_SMART_BRFSS_MMSA_Methodology-508.pdf"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bjs.gov/content/pub/pdf/p17.pdf" TargetMode="External"/><Relationship Id="rId2" Type="http://schemas.openxmlformats.org/officeDocument/2006/relationships/slide" Target="../slides/slide129.xml"/><Relationship Id="rId1" Type="http://schemas.openxmlformats.org/officeDocument/2006/relationships/notesMaster" Target="../notesMasters/notesMaster1.xml"/><Relationship Id="rId5" Type="http://schemas.openxmlformats.org/officeDocument/2006/relationships/hyperlink" Target="https://vadoc.virginia.gov/about/facts/research/recidivism/recidivism-at-a-glance-may2019.pdf" TargetMode="External"/><Relationship Id="rId4" Type="http://schemas.openxmlformats.org/officeDocument/2006/relationships/hyperlink" Target="https://www.bjs.gov/content/pub/pdf/rprts05p0510.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760744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cs typeface="Calibri"/>
              </a:rPr>
              <a:t>Considering both the what and the why of our endeavor, we chose to initialize our study within the scope of the Food and Drug Administration, more specifically, the Pharmaceutical industry. We did those for 3 primary reasons. </a:t>
            </a:r>
          </a:p>
          <a:p>
            <a:endParaRPr lang="en-US">
              <a:cs typeface="Calibri"/>
            </a:endParaRPr>
          </a:p>
          <a:p>
            <a:r>
              <a:rPr lang="en-US">
                <a:cs typeface="Calibri"/>
              </a:rPr>
              <a:t>1. It is highly regulated – which reduces extraneous noise and provides a solid platform to build our predictive algorithms</a:t>
            </a:r>
          </a:p>
          <a:p>
            <a:r>
              <a:rPr lang="en-US">
                <a:cs typeface="Calibri"/>
              </a:rPr>
              <a:t>2. It is publically – by which I mean the Pharma industry is constantly churning out new and improved products</a:t>
            </a:r>
          </a:p>
          <a:p>
            <a:r>
              <a:rPr lang="en-US">
                <a:cs typeface="Calibri"/>
              </a:rPr>
              <a:t>3. It is relevant – because its highly scrutinized, especially more recently, it appears frequently in the news ….. (which leads directly to the next slide, Dow Jones DNA data)</a:t>
            </a:r>
          </a:p>
          <a:p>
            <a:endParaRPr lang="en-US">
              <a:cs typeface="Calibri"/>
            </a:endParaRPr>
          </a:p>
          <a:p>
            <a:r>
              <a:rPr lang="en-US">
                <a:cs typeface="Calibri"/>
              </a:rPr>
              <a:t>Examples of innovation and one that's not</a:t>
            </a:r>
          </a:p>
        </p:txBody>
      </p:sp>
      <p:sp>
        <p:nvSpPr>
          <p:cNvPr id="4" name="Slide Number Placeholder 3"/>
          <p:cNvSpPr>
            <a:spLocks noGrp="1"/>
          </p:cNvSpPr>
          <p:nvPr>
            <p:ph type="sldNum" sz="quarter" idx="5"/>
          </p:nvPr>
        </p:nvSpPr>
        <p:spPr/>
        <p:txBody>
          <a:bodyPr/>
          <a:lstStyle/>
          <a:p>
            <a:fld id="{33681AD9-7235-D940-91C1-93FBD7DEC545}" type="slidenum">
              <a:rPr lang="en-US" smtClean="0"/>
              <a:t>28</a:t>
            </a:fld>
            <a:endParaRPr lang="en-US"/>
          </a:p>
        </p:txBody>
      </p:sp>
    </p:spTree>
    <p:extLst>
      <p:ext uri="{BB962C8B-B14F-4D97-AF65-F5344CB8AC3E}">
        <p14:creationId xmlns:p14="http://schemas.microsoft.com/office/powerpoint/2010/main" val="2344737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sz="1900"/>
          </a:p>
          <a:p>
            <a:endParaRPr lang="en-US">
              <a:cs typeface="Calibri"/>
            </a:endParaRPr>
          </a:p>
          <a:p>
            <a:endParaRPr lang="en-US">
              <a:cs typeface="Calibri"/>
            </a:endParaRPr>
          </a:p>
          <a:p>
            <a:endParaRPr lang="en-US">
              <a:cs typeface="Calibri"/>
            </a:endParaRPr>
          </a:p>
          <a:p>
            <a:r>
              <a:rPr lang="en-US">
                <a:cs typeface="Calibri"/>
              </a:rPr>
              <a:t>Notes -- </a:t>
            </a:r>
          </a:p>
          <a:p>
            <a:r>
              <a:rPr lang="en-US">
                <a:cs typeface="Calibri"/>
              </a:rPr>
              <a:t>Checkmark at discovery</a:t>
            </a:r>
          </a:p>
          <a:p>
            <a:endParaRPr lang="en-US">
              <a:cs typeface="Calibri"/>
            </a:endParaRPr>
          </a:p>
          <a:p>
            <a:r>
              <a:rPr lang="en-US">
                <a:cs typeface="Calibri"/>
              </a:rPr>
              <a:t>Switch 2. 3. </a:t>
            </a:r>
          </a:p>
        </p:txBody>
      </p:sp>
      <p:sp>
        <p:nvSpPr>
          <p:cNvPr id="4" name="Slide Number Placeholder 3"/>
          <p:cNvSpPr>
            <a:spLocks noGrp="1"/>
          </p:cNvSpPr>
          <p:nvPr>
            <p:ph type="sldNum" sz="quarter" idx="5"/>
          </p:nvPr>
        </p:nvSpPr>
        <p:spPr/>
        <p:txBody>
          <a:bodyPr/>
          <a:lstStyle/>
          <a:p>
            <a:fld id="{33681AD9-7235-D940-91C1-93FBD7DEC545}" type="slidenum">
              <a:rPr lang="en-US" smtClean="0"/>
              <a:t>29</a:t>
            </a:fld>
            <a:endParaRPr lang="en-US"/>
          </a:p>
        </p:txBody>
      </p:sp>
    </p:spTree>
    <p:extLst>
      <p:ext uri="{BB962C8B-B14F-4D97-AF65-F5344CB8AC3E}">
        <p14:creationId xmlns:p14="http://schemas.microsoft.com/office/powerpoint/2010/main" val="363049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sz="1900"/>
          </a:p>
          <a:p>
            <a:r>
              <a:rPr lang="en-US">
                <a:cs typeface="Calibri"/>
              </a:rPr>
              <a:t>After vetting a variety of sources for predicting innovation (and conducting an extensive literature review,?) we decided to pursue the Dow Jones Data News and Analytics (DNA) database (formerly Factiva for those familiar) as our primary data source (for this part of the larger project?). This resource provides a detailed catalog of academic, journal, and news publications. Recalling that we are focused on Innovations In the Pharmaceutical Industry specifically, we pulled 2 million news articles (ignoring academic and journal publications for this particular industry ?) that pertain to this industry, in the United States, from 2010 – 2018 (?) , that were flagged for some manner of innovation using their heuristic.   </a:t>
            </a:r>
          </a:p>
          <a:p>
            <a:endParaRPr lang="en-US">
              <a:cs typeface="Calibri"/>
            </a:endParaRPr>
          </a:p>
          <a:p>
            <a:r>
              <a:rPr lang="en-US">
                <a:cs typeface="Calibri"/>
              </a:rPr>
              <a:t>The data, coming in the form of moderately structured text files with intelligent (though not necessarily transparent/accurate) tags, is incredibly large in size. 2 million articles take up about 10 Gb of space on your computer, which for reference is more than the original </a:t>
            </a:r>
            <a:r>
              <a:rPr lang="en-US" err="1">
                <a:cs typeface="Calibri"/>
              </a:rPr>
              <a:t>Iphone</a:t>
            </a:r>
            <a:r>
              <a:rPr lang="en-US">
                <a:cs typeface="Calibri"/>
              </a:rPr>
              <a:t> could hold 10 years ago. Just simply transforming these data into a format able to be read into a fully structured format for analysis was an arduous task, and the software we typically use to perform analysis/modeling R, is not very well equipped to handle this particular size and type of data.  Consequently we are transitioning into using Python, another open source language, for its versatility and speed.   </a:t>
            </a:r>
          </a:p>
          <a:p>
            <a:endParaRPr lang="en-US">
              <a:cs typeface="Calibri"/>
            </a:endParaRPr>
          </a:p>
          <a:p>
            <a:endParaRPr lang="en-US">
              <a:cs typeface="Calibri"/>
            </a:endParaRPr>
          </a:p>
          <a:p>
            <a:r>
              <a:rPr lang="en-US">
                <a:cs typeface="Calibri"/>
              </a:rPr>
              <a:t>1. 2 million</a:t>
            </a:r>
          </a:p>
          <a:p>
            <a:r>
              <a:rPr lang="en-US">
                <a:cs typeface="Calibri"/>
              </a:rPr>
              <a:t>2. 10 gb</a:t>
            </a:r>
          </a:p>
          <a:p>
            <a:r>
              <a:rPr lang="en-US">
                <a:cs typeface="Calibri"/>
              </a:rPr>
              <a:t>3. years</a:t>
            </a:r>
          </a:p>
          <a:p>
            <a:r>
              <a:rPr lang="en-US">
                <a:cs typeface="Calibri"/>
              </a:rPr>
              <a:t>4. python</a:t>
            </a:r>
          </a:p>
        </p:txBody>
      </p:sp>
      <p:sp>
        <p:nvSpPr>
          <p:cNvPr id="4" name="Slide Number Placeholder 3"/>
          <p:cNvSpPr>
            <a:spLocks noGrp="1"/>
          </p:cNvSpPr>
          <p:nvPr>
            <p:ph type="sldNum" sz="quarter" idx="5"/>
          </p:nvPr>
        </p:nvSpPr>
        <p:spPr/>
        <p:txBody>
          <a:bodyPr/>
          <a:lstStyle/>
          <a:p>
            <a:fld id="{33681AD9-7235-D940-91C1-93FBD7DEC545}" type="slidenum">
              <a:rPr lang="en-US" smtClean="0"/>
              <a:t>30</a:t>
            </a:fld>
            <a:endParaRPr lang="en-US"/>
          </a:p>
        </p:txBody>
      </p:sp>
    </p:spTree>
    <p:extLst>
      <p:ext uri="{BB962C8B-B14F-4D97-AF65-F5344CB8AC3E}">
        <p14:creationId xmlns:p14="http://schemas.microsoft.com/office/powerpoint/2010/main" val="399220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have two NAMZ USA. We should try and include just one by joining the two NAMZ values</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31</a:t>
            </a:fld>
            <a:endParaRPr lang="en-US"/>
          </a:p>
        </p:txBody>
      </p:sp>
    </p:spTree>
    <p:extLst>
      <p:ext uri="{BB962C8B-B14F-4D97-AF65-F5344CB8AC3E}">
        <p14:creationId xmlns:p14="http://schemas.microsoft.com/office/powerpoint/2010/main" val="2603763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a:cs typeface="Calibri"/>
              </a:rPr>
              <a:t>Replace this with highlighted article</a:t>
            </a:r>
            <a:endParaRPr lang="en-US"/>
          </a:p>
          <a:p>
            <a:r>
              <a:rPr lang="en-US">
                <a:cs typeface="Calibri"/>
              </a:rPr>
              <a:t>New slide for future directions</a:t>
            </a:r>
          </a:p>
          <a:p>
            <a:endParaRPr lang="en-US"/>
          </a:p>
          <a:p>
            <a:endParaRPr lang="en-US"/>
          </a:p>
          <a:p>
            <a:pPr marL="285750" indent="-285750">
              <a:buFont typeface="Arial,Sans-Serif"/>
              <a:buChar char="•"/>
            </a:pPr>
            <a:r>
              <a:rPr lang="en-US" b="1"/>
              <a:t>Primary Goal </a:t>
            </a:r>
            <a:endParaRPr lang="en-US"/>
          </a:p>
          <a:p>
            <a:pPr marL="742950" lvl="1" indent="-285750">
              <a:buFont typeface="Arial,Sans-Serif"/>
              <a:buChar char="•"/>
            </a:pPr>
            <a:r>
              <a:rPr lang="en-US"/>
              <a:t>Produce classification method to identify articles as describing innovation or not. </a:t>
            </a:r>
            <a:endParaRPr lang="en-US">
              <a:cs typeface="Calibri"/>
            </a:endParaRPr>
          </a:p>
          <a:p>
            <a:pPr marL="285750" indent="-285750">
              <a:buFont typeface="Arial,Sans-Serif"/>
              <a:buChar char="•"/>
            </a:pPr>
            <a:r>
              <a:rPr lang="en-US" b="1"/>
              <a:t>Secondary Goal </a:t>
            </a:r>
            <a:endParaRPr lang="en-US"/>
          </a:p>
          <a:p>
            <a:pPr marL="742950" lvl="1" indent="-285750">
              <a:buFont typeface="Arial,Sans-Serif"/>
              <a:buChar char="•"/>
            </a:pPr>
            <a:r>
              <a:rPr lang="en-US"/>
              <a:t>Determine degree  of innovation</a:t>
            </a:r>
            <a:endParaRPr lang="en-US">
              <a:cs typeface="Calibri"/>
            </a:endParaRPr>
          </a:p>
          <a:p>
            <a:pPr marL="742950" lvl="1" indent="-285750">
              <a:buFont typeface="Arial,Sans-Serif"/>
              <a:buChar char="•"/>
            </a:pPr>
            <a:r>
              <a:rPr lang="en-US"/>
              <a:t>Identify products and companies associated with innovations</a:t>
            </a:r>
            <a:endParaRPr lang="en-US">
              <a:cs typeface="Calibri"/>
            </a:endParaRPr>
          </a:p>
          <a:p>
            <a:pPr marL="742950" lvl="1" indent="-285750">
              <a:buFont typeface="Arial,Sans-Serif"/>
              <a:buChar char="•"/>
            </a:pPr>
            <a:endParaRPr lang="en-US">
              <a:cs typeface="Calibri"/>
            </a:endParaRPr>
          </a:p>
          <a:p>
            <a:pPr lvl="1"/>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3681AD9-7235-D940-91C1-93FBD7DEC545}" type="slidenum">
              <a:rPr lang="en-US" smtClean="0"/>
              <a:t>32</a:t>
            </a:fld>
            <a:endParaRPr lang="en-US"/>
          </a:p>
        </p:txBody>
      </p:sp>
    </p:spTree>
    <p:extLst>
      <p:ext uri="{BB962C8B-B14F-4D97-AF65-F5344CB8AC3E}">
        <p14:creationId xmlns:p14="http://schemas.microsoft.com/office/powerpoint/2010/main" val="784262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sz="1900"/>
          </a:p>
          <a:p>
            <a:r>
              <a:rPr lang="en-US"/>
              <a:t>Mac - Homebrew</a:t>
            </a:r>
          </a:p>
          <a:p>
            <a:r>
              <a:rPr lang="en-US"/>
              <a:t>Windows - nothing</a:t>
            </a:r>
          </a:p>
        </p:txBody>
      </p:sp>
      <p:sp>
        <p:nvSpPr>
          <p:cNvPr id="4" name="Slide Number Placeholder 3"/>
          <p:cNvSpPr>
            <a:spLocks noGrp="1"/>
          </p:cNvSpPr>
          <p:nvPr>
            <p:ph type="sldNum" sz="quarter" idx="5"/>
          </p:nvPr>
        </p:nvSpPr>
        <p:spPr/>
        <p:txBody>
          <a:bodyPr/>
          <a:lstStyle/>
          <a:p>
            <a:fld id="{33681AD9-7235-D940-91C1-93FBD7DEC545}" type="slidenum">
              <a:rPr lang="en-US" smtClean="0"/>
              <a:t>33</a:t>
            </a:fld>
            <a:endParaRPr lang="en-US"/>
          </a:p>
        </p:txBody>
      </p:sp>
    </p:spTree>
    <p:extLst>
      <p:ext uri="{BB962C8B-B14F-4D97-AF65-F5344CB8AC3E}">
        <p14:creationId xmlns:p14="http://schemas.microsoft.com/office/powerpoint/2010/main" val="2396360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Carol Robbins sponsor </a:t>
            </a:r>
          </a:p>
          <a:p>
            <a:pPr marL="171450" indent="-171450">
              <a:buFont typeface="Arial"/>
              <a:buChar char="•"/>
            </a:pPr>
            <a:r>
              <a:rPr lang="en-US" b="1">
                <a:cs typeface="Calibri"/>
              </a:rPr>
              <a:t>NOTES: </a:t>
            </a:r>
            <a:r>
              <a:rPr lang="en-US">
                <a:cs typeface="Calibri"/>
              </a:rPr>
              <a:t>graphics are fuzzy</a:t>
            </a:r>
          </a:p>
          <a:p>
            <a:pPr marL="171450" indent="-171450">
              <a:buFont typeface="Arial"/>
              <a:buChar char="•"/>
            </a:pPr>
            <a:r>
              <a:rPr lang="en-US">
                <a:cs typeface="Calibri"/>
              </a:rPr>
              <a:t>Go into copyright v license</a:t>
            </a:r>
          </a:p>
          <a:p>
            <a:pPr marL="171450" indent="-171450">
              <a:buFont typeface="Arial"/>
              <a:buChar char="•"/>
            </a:pPr>
            <a:endParaRPr lang="en-US">
              <a:cs typeface="Calibri"/>
            </a:endParaRPr>
          </a:p>
          <a:p>
            <a:pPr marL="171450" indent="-171450">
              <a:buFont typeface="Arial"/>
              <a:buChar char="•"/>
            </a:pPr>
            <a:r>
              <a:rPr lang="en-US">
                <a:cs typeface="Calibri"/>
              </a:rPr>
              <a:t>Annual report: metrics?</a:t>
            </a:r>
          </a:p>
        </p:txBody>
      </p:sp>
      <p:sp>
        <p:nvSpPr>
          <p:cNvPr id="4" name="Slide Number Placeholder 3"/>
          <p:cNvSpPr>
            <a:spLocks noGrp="1"/>
          </p:cNvSpPr>
          <p:nvPr>
            <p:ph type="sldNum" sz="quarter" idx="5"/>
          </p:nvPr>
        </p:nvSpPr>
        <p:spPr/>
        <p:txBody>
          <a:bodyPr/>
          <a:lstStyle/>
          <a:p>
            <a:fld id="{5B8E8C4F-731C-F24D-9A9E-B4D5C84CE44D}" type="slidenum">
              <a:rPr lang="en-US" smtClean="0"/>
              <a:t>34</a:t>
            </a:fld>
            <a:endParaRPr lang="en-US"/>
          </a:p>
        </p:txBody>
      </p:sp>
    </p:spTree>
    <p:extLst>
      <p:ext uri="{BB962C8B-B14F-4D97-AF65-F5344CB8AC3E}">
        <p14:creationId xmlns:p14="http://schemas.microsoft.com/office/powerpoint/2010/main" val="941923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 typeface="Arial"/>
              <a:buChar char="•"/>
            </a:pPr>
            <a:r>
              <a:rPr lang="en-US" b="1">
                <a:cs typeface="Calibri"/>
              </a:rPr>
              <a:t>Defining and measuring the universe of ope source software innovation: What is OSS? What is a universe?</a:t>
            </a:r>
          </a:p>
          <a:p>
            <a:pPr marL="171450" indent="-171450">
              <a:buFont typeface="Arial"/>
              <a:buChar char="•"/>
            </a:pPr>
            <a:r>
              <a:rPr lang="en-US" b="1"/>
              <a:t> </a:t>
            </a:r>
            <a:r>
              <a:rPr lang="en-US" b="1">
                <a:cs typeface="Calibri"/>
              </a:rPr>
              <a:t>Universe: </a:t>
            </a:r>
            <a:r>
              <a:rPr lang="en-US">
                <a:cs typeface="Calibri"/>
              </a:rPr>
              <a:t>scope right now is U.S. even though we acknowledge that OSS often has no boundaries – relevant to the issue of economic measurement in U.S. so focusing on that right now</a:t>
            </a:r>
            <a:endParaRPr lang="en-US" b="1">
              <a:cs typeface="Calibri"/>
            </a:endParaRPr>
          </a:p>
          <a:p>
            <a:pPr marL="171450" indent="-171450">
              <a:buFont typeface="Arial"/>
              <a:buChar char="•"/>
            </a:pPr>
            <a:endParaRPr lang="en-US">
              <a:cs typeface="Calibri"/>
            </a:endParaRPr>
          </a:p>
          <a:p>
            <a:pPr marL="171450" indent="-171450">
              <a:buFont typeface="Arial"/>
              <a:buChar char="•"/>
            </a:pPr>
            <a:endParaRPr lang="en-US">
              <a:cs typeface="Calibri"/>
            </a:endParaRPr>
          </a:p>
          <a:p>
            <a:pPr marL="171450" indent="-171450">
              <a:buFont typeface="Arial"/>
              <a:buChar char="•"/>
            </a:pPr>
            <a:r>
              <a:rPr lang="en-US" b="1">
                <a:cs typeface="Calibri"/>
              </a:rPr>
              <a:t>NOTES: </a:t>
            </a:r>
            <a:r>
              <a:rPr lang="en-US">
                <a:cs typeface="Calibri"/>
              </a:rPr>
              <a:t>is copyright a good measurement of OSS innovation?</a:t>
            </a:r>
            <a:endParaRPr lang="en-US"/>
          </a:p>
          <a:p>
            <a:endParaRPr lang="en-US">
              <a:cs typeface="Calibri"/>
            </a:endParaRPr>
          </a:p>
          <a:p>
            <a:r>
              <a:rPr lang="en-US">
                <a:cs typeface="Calibri"/>
              </a:rPr>
              <a:t>-add foreign sector </a:t>
            </a:r>
          </a:p>
          <a:p>
            <a:r>
              <a:rPr lang="en-US"/>
              <a:t>Software License: "A software license tells others what they can and can't do with your source code" (Github)</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35</a:t>
            </a:fld>
            <a:endParaRPr lang="en-US"/>
          </a:p>
        </p:txBody>
      </p:sp>
    </p:spTree>
    <p:extLst>
      <p:ext uri="{BB962C8B-B14F-4D97-AF65-F5344CB8AC3E}">
        <p14:creationId xmlns:p14="http://schemas.microsoft.com/office/powerpoint/2010/main" val="3136692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 typeface="Arial,Sans-Serif"/>
              <a:buChar char="•"/>
            </a:pPr>
            <a:r>
              <a:rPr lang="en-US" b="1"/>
              <a:t>ISSUE: </a:t>
            </a:r>
            <a:endParaRPr lang="en-US"/>
          </a:p>
          <a:p>
            <a:pPr marL="342900" lvl="1" indent="-171450">
              <a:buFont typeface="Arial,Sans-Serif"/>
              <a:buChar char="•"/>
            </a:pPr>
            <a:r>
              <a:rPr lang="en-US"/>
              <a:t>current economic indicators do not measure the value of goods and services that do not have market transactions</a:t>
            </a:r>
          </a:p>
          <a:p>
            <a:pPr marL="800100" lvl="2" indent="-171450">
              <a:buFont typeface="Arial,Sans-Serif"/>
              <a:buChar char="•"/>
            </a:pPr>
            <a:r>
              <a:rPr lang="en-US"/>
              <a:t>not captured in surveys nor are in economics measures such as the Gross Domestic Product (GDP). </a:t>
            </a:r>
          </a:p>
          <a:p>
            <a:pPr marL="800100" lvl="2" indent="-171450">
              <a:buFont typeface="Arial,Sans-Serif"/>
              <a:buChar char="•"/>
            </a:pPr>
            <a:r>
              <a:rPr lang="en-US"/>
              <a:t>Want a fuller understanding of innovation/OSS innovation</a:t>
            </a:r>
          </a:p>
          <a:p>
            <a:pPr marL="171450" indent="-171450">
              <a:buFont typeface="Arial,Sans-Serif"/>
              <a:buChar char="•"/>
            </a:pPr>
            <a:r>
              <a:rPr lang="en-US" b="1"/>
              <a:t>GOALS</a:t>
            </a:r>
            <a:endParaRPr lang="en-US"/>
          </a:p>
          <a:p>
            <a:pPr marL="0" lvl="1" indent="-171450">
              <a:buFont typeface="Arial,Sans-Serif"/>
              <a:buChar char="•"/>
            </a:pPr>
            <a:r>
              <a:rPr lang="en-US"/>
              <a:t>Measure the amount of OSS data in existence, especially for purposes of longitudinal comparison </a:t>
            </a:r>
          </a:p>
          <a:p>
            <a:pPr marL="0" lvl="1" indent="-171450">
              <a:buFont typeface="Arial,Sans-Serif"/>
              <a:buChar char="•"/>
            </a:pPr>
            <a:r>
              <a:rPr lang="en-US"/>
              <a:t>Origin: who creates OSS? What is distribution across different groups? - identify 5 sectors: we care because business OSS </a:t>
            </a:r>
          </a:p>
          <a:p>
            <a:pPr marL="0" lvl="1" indent="-171450">
              <a:buFont typeface="Arial,Sans-Serif"/>
              <a:buChar char="•"/>
            </a:pPr>
            <a:r>
              <a:rPr lang="en-US"/>
              <a:t>OSS is a type of research output (there is money going into this but OSS is not captured when we look at the ROI on these projects) that comes not only from businesses but other sectors: important to gain a better understanding of this type of research output</a:t>
            </a: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36</a:t>
            </a:fld>
            <a:endParaRPr lang="en-US"/>
          </a:p>
        </p:txBody>
      </p:sp>
    </p:spTree>
    <p:extLst>
      <p:ext uri="{BB962C8B-B14F-4D97-AF65-F5344CB8AC3E}">
        <p14:creationId xmlns:p14="http://schemas.microsoft.com/office/powerpoint/2010/main" val="1695736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cs typeface="Calibri"/>
            </a:endParaRPr>
          </a:p>
          <a:p>
            <a:pPr marL="171450" indent="-171450">
              <a:buFont typeface="Arial"/>
              <a:buChar char="•"/>
            </a:pPr>
            <a:r>
              <a:rPr lang="en-US"/>
              <a:t>People have licenses to define limitations of how other people can use their software (terms of use), people also register the products so that people can have claims when licenses are violated... there are 3 traditional ways to register innovation </a:t>
            </a:r>
          </a:p>
          <a:p>
            <a:pPr marL="171450" indent="-171450">
              <a:buFont typeface="Arial"/>
              <a:buChar char="•"/>
            </a:pPr>
            <a:r>
              <a:rPr lang="en-US">
                <a:cs typeface="Calibri"/>
              </a:rPr>
              <a:t>3 typical ways to register innovation/products --&gt; 3 traditional ways innovation is measured: copyright, trademark, patent </a:t>
            </a:r>
            <a:endParaRPr lang="en-US"/>
          </a:p>
          <a:p>
            <a:pPr marL="628650" lvl="1" indent="-171450">
              <a:buFont typeface="Arial"/>
              <a:buChar char="•"/>
            </a:pPr>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37</a:t>
            </a:fld>
            <a:endParaRPr lang="en-US"/>
          </a:p>
        </p:txBody>
      </p:sp>
    </p:spTree>
    <p:extLst>
      <p:ext uri="{BB962C8B-B14F-4D97-AF65-F5344CB8AC3E}">
        <p14:creationId xmlns:p14="http://schemas.microsoft.com/office/powerpoint/2010/main" val="3955282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6</a:t>
            </a:fld>
            <a:endParaRPr lang="en-US"/>
          </a:p>
        </p:txBody>
      </p:sp>
    </p:spTree>
    <p:extLst>
      <p:ext uri="{BB962C8B-B14F-4D97-AF65-F5344CB8AC3E}">
        <p14:creationId xmlns:p14="http://schemas.microsoft.com/office/powerpoint/2010/main" val="3584573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628650" lvl="1" indent="-171450">
              <a:buFont typeface="Arial,Sans-Serif"/>
              <a:buChar char="•"/>
            </a:pPr>
            <a:r>
              <a:rPr lang="en-US"/>
              <a:t>Decided to look at computer file copyright on copyright.gov because it is accessible – will look at the other two next</a:t>
            </a:r>
          </a:p>
          <a:p>
            <a:pPr marL="1828800" lvl="2" indent="-171450">
              <a:buFont typeface="Arial,Sans-Serif"/>
              <a:buChar char="•"/>
            </a:pPr>
            <a:r>
              <a:rPr lang="en-US"/>
              <a:t>Some copyrighted computer files are OSS </a:t>
            </a:r>
          </a:p>
          <a:p>
            <a:pPr marL="628650" lvl="1" indent="-171450">
              <a:buFont typeface="Arial,Sans-Serif"/>
              <a:buChar char="•"/>
            </a:pPr>
            <a:r>
              <a:rPr lang="en-US">
                <a:cs typeface="Calibri"/>
              </a:rPr>
              <a:t>Good way to measure universe of OSS? </a:t>
            </a:r>
            <a:endParaRPr lang="en-US"/>
          </a:p>
          <a:p>
            <a:pPr marL="628650" lvl="1" indent="-171450">
              <a:buFont typeface="Arial,Sans-Serif"/>
              <a:buChar char="•"/>
            </a:pPr>
            <a:r>
              <a:rPr lang="en-US"/>
              <a:t>Also wanted to see if computer file copyright was a good way to measure OSS innovation – </a:t>
            </a:r>
            <a:r>
              <a:rPr lang="en-US" b="1"/>
              <a:t>is computer file copyright a good candidate for our universe?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38</a:t>
            </a:fld>
            <a:endParaRPr lang="en-US"/>
          </a:p>
        </p:txBody>
      </p:sp>
    </p:spTree>
    <p:extLst>
      <p:ext uri="{BB962C8B-B14F-4D97-AF65-F5344CB8AC3E}">
        <p14:creationId xmlns:p14="http://schemas.microsoft.com/office/powerpoint/2010/main" val="91929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285750" indent="-285750">
              <a:buFont typeface="Arial"/>
              <a:buChar char="•"/>
            </a:pPr>
            <a:r>
              <a:rPr lang="en-US"/>
              <a:t>Program written that, for each year, visits every page of copyright data and scrapes the elements (EX. Title, copyright claimant as seen below)</a:t>
            </a:r>
          </a:p>
          <a:p>
            <a:endParaRPr lang="en-US">
              <a:cs typeface="Calibri"/>
            </a:endParaRPr>
          </a:p>
          <a:p>
            <a:pPr marL="171450" indent="-171450">
              <a:buFont typeface="Arial,Sans-Serif"/>
              <a:buChar char="•"/>
            </a:pPr>
            <a:r>
              <a:rPr lang="en-US"/>
              <a:t>First started with data scraping of computer files from the U.S. copyright office </a:t>
            </a:r>
          </a:p>
          <a:p>
            <a:pPr marL="628650" lvl="1" indent="-171450">
              <a:buFont typeface="Arial,Sans-Serif"/>
              <a:buChar char="•"/>
            </a:pPr>
            <a:r>
              <a:rPr lang="en-US"/>
              <a:t>Extracted data from the U.S. copyright office website </a:t>
            </a:r>
          </a:p>
          <a:p>
            <a:pPr marL="628650" lvl="1" indent="-171450">
              <a:buFont typeface="Arial,Sans-Serif"/>
              <a:buChar char="•"/>
            </a:pPr>
            <a:r>
              <a:rPr lang="en-US"/>
              <a:t>Program written that, for each year, visits every page of copyright data and scrapes the elements (EX. Title, copyright claimant as seen below)</a:t>
            </a:r>
          </a:p>
          <a:p>
            <a:pPr marL="628650" lvl="1" indent="-171450">
              <a:buFont typeface="Arial,Sans-Serif"/>
              <a:buChar char="•"/>
            </a:pPr>
            <a:r>
              <a:rPr lang="en-US"/>
              <a:t>Put into our database </a:t>
            </a:r>
          </a:p>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39</a:t>
            </a:fld>
            <a:endParaRPr lang="en-US"/>
          </a:p>
        </p:txBody>
      </p:sp>
    </p:spTree>
    <p:extLst>
      <p:ext uri="{BB962C8B-B14F-4D97-AF65-F5344CB8AC3E}">
        <p14:creationId xmlns:p14="http://schemas.microsoft.com/office/powerpoint/2010/main" val="1389244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Unidentified and overlaps</a:t>
            </a:r>
          </a:p>
        </p:txBody>
      </p:sp>
      <p:sp>
        <p:nvSpPr>
          <p:cNvPr id="4" name="Slide Number Placeholder 3"/>
          <p:cNvSpPr>
            <a:spLocks noGrp="1"/>
          </p:cNvSpPr>
          <p:nvPr>
            <p:ph type="sldNum" sz="quarter" idx="5"/>
          </p:nvPr>
        </p:nvSpPr>
        <p:spPr/>
        <p:txBody>
          <a:bodyPr/>
          <a:lstStyle/>
          <a:p>
            <a:fld id="{5B8E8C4F-731C-F24D-9A9E-B4D5C84CE44D}" type="slidenum">
              <a:rPr lang="en-US" smtClean="0"/>
              <a:t>41</a:t>
            </a:fld>
            <a:endParaRPr lang="en-US"/>
          </a:p>
        </p:txBody>
      </p:sp>
    </p:spTree>
    <p:extLst>
      <p:ext uri="{BB962C8B-B14F-4D97-AF65-F5344CB8AC3E}">
        <p14:creationId xmlns:p14="http://schemas.microsoft.com/office/powerpoint/2010/main" val="504309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Unidentified and overlaps</a:t>
            </a:r>
          </a:p>
        </p:txBody>
      </p:sp>
      <p:sp>
        <p:nvSpPr>
          <p:cNvPr id="4" name="Slide Number Placeholder 3"/>
          <p:cNvSpPr>
            <a:spLocks noGrp="1"/>
          </p:cNvSpPr>
          <p:nvPr>
            <p:ph type="sldNum" sz="quarter" idx="5"/>
          </p:nvPr>
        </p:nvSpPr>
        <p:spPr/>
        <p:txBody>
          <a:bodyPr/>
          <a:lstStyle/>
          <a:p>
            <a:fld id="{5B8E8C4F-731C-F24D-9A9E-B4D5C84CE44D}" type="slidenum">
              <a:rPr lang="en-US" smtClean="0"/>
              <a:t>42</a:t>
            </a:fld>
            <a:endParaRPr lang="en-US"/>
          </a:p>
        </p:txBody>
      </p:sp>
    </p:spTree>
    <p:extLst>
      <p:ext uri="{BB962C8B-B14F-4D97-AF65-F5344CB8AC3E}">
        <p14:creationId xmlns:p14="http://schemas.microsoft.com/office/powerpoint/2010/main" val="239404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Unidentified and overlaps</a:t>
            </a:r>
          </a:p>
        </p:txBody>
      </p:sp>
      <p:sp>
        <p:nvSpPr>
          <p:cNvPr id="4" name="Slide Number Placeholder 3"/>
          <p:cNvSpPr>
            <a:spLocks noGrp="1"/>
          </p:cNvSpPr>
          <p:nvPr>
            <p:ph type="sldNum" sz="quarter" idx="5"/>
          </p:nvPr>
        </p:nvSpPr>
        <p:spPr/>
        <p:txBody>
          <a:bodyPr/>
          <a:lstStyle/>
          <a:p>
            <a:fld id="{5B8E8C4F-731C-F24D-9A9E-B4D5C84CE44D}" type="slidenum">
              <a:rPr lang="en-US" smtClean="0"/>
              <a:t>43</a:t>
            </a:fld>
            <a:endParaRPr lang="en-US"/>
          </a:p>
        </p:txBody>
      </p:sp>
    </p:spTree>
    <p:extLst>
      <p:ext uri="{BB962C8B-B14F-4D97-AF65-F5344CB8AC3E}">
        <p14:creationId xmlns:p14="http://schemas.microsoft.com/office/powerpoint/2010/main" val="513291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Unidentified and overlaps</a:t>
            </a:r>
          </a:p>
        </p:txBody>
      </p:sp>
      <p:sp>
        <p:nvSpPr>
          <p:cNvPr id="4" name="Slide Number Placeholder 3"/>
          <p:cNvSpPr>
            <a:spLocks noGrp="1"/>
          </p:cNvSpPr>
          <p:nvPr>
            <p:ph type="sldNum" sz="quarter" idx="5"/>
          </p:nvPr>
        </p:nvSpPr>
        <p:spPr/>
        <p:txBody>
          <a:bodyPr/>
          <a:lstStyle/>
          <a:p>
            <a:fld id="{5B8E8C4F-731C-F24D-9A9E-B4D5C84CE44D}" type="slidenum">
              <a:rPr lang="en-US" smtClean="0"/>
              <a:t>44</a:t>
            </a:fld>
            <a:endParaRPr lang="en-US"/>
          </a:p>
        </p:txBody>
      </p:sp>
    </p:spTree>
    <p:extLst>
      <p:ext uri="{BB962C8B-B14F-4D97-AF65-F5344CB8AC3E}">
        <p14:creationId xmlns:p14="http://schemas.microsoft.com/office/powerpoint/2010/main" val="3768730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Unidentified and overlaps</a:t>
            </a:r>
          </a:p>
        </p:txBody>
      </p:sp>
      <p:sp>
        <p:nvSpPr>
          <p:cNvPr id="4" name="Slide Number Placeholder 3"/>
          <p:cNvSpPr>
            <a:spLocks noGrp="1"/>
          </p:cNvSpPr>
          <p:nvPr>
            <p:ph type="sldNum" sz="quarter" idx="5"/>
          </p:nvPr>
        </p:nvSpPr>
        <p:spPr/>
        <p:txBody>
          <a:bodyPr/>
          <a:lstStyle/>
          <a:p>
            <a:fld id="{5B8E8C4F-731C-F24D-9A9E-B4D5C84CE44D}" type="slidenum">
              <a:rPr lang="en-US" smtClean="0"/>
              <a:t>45</a:t>
            </a:fld>
            <a:endParaRPr lang="en-US"/>
          </a:p>
        </p:txBody>
      </p:sp>
    </p:spTree>
    <p:extLst>
      <p:ext uri="{BB962C8B-B14F-4D97-AF65-F5344CB8AC3E}">
        <p14:creationId xmlns:p14="http://schemas.microsoft.com/office/powerpoint/2010/main" val="93908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1">
                <a:cs typeface="Calibri"/>
              </a:rPr>
              <a:t>Give examples of some of the identified OSS</a:t>
            </a:r>
            <a:endParaRPr lang="en-US">
              <a:cs typeface="Calibri"/>
            </a:endParaRPr>
          </a:p>
          <a:p>
            <a:endParaRPr lang="en-US" b="1">
              <a:cs typeface="Calibri"/>
            </a:endParaRPr>
          </a:p>
          <a:p>
            <a:pPr marL="1085850" lvl="2" indent="-171450">
              <a:spcBef>
                <a:spcPct val="20000"/>
              </a:spcBef>
              <a:buFont typeface="Arial"/>
              <a:buChar char="•"/>
            </a:pPr>
            <a:endParaRPr lang="en-US"/>
          </a:p>
          <a:p>
            <a:pPr marL="171450" indent="-171450">
              <a:buFont typeface="Arial"/>
              <a:buChar char="•"/>
            </a:pPr>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46</a:t>
            </a:fld>
            <a:endParaRPr lang="en-US"/>
          </a:p>
        </p:txBody>
      </p:sp>
    </p:spTree>
    <p:extLst>
      <p:ext uri="{BB962C8B-B14F-4D97-AF65-F5344CB8AC3E}">
        <p14:creationId xmlns:p14="http://schemas.microsoft.com/office/powerpoint/2010/main" val="363928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1">
                <a:cs typeface="Calibri"/>
              </a:rPr>
              <a:t>Give examples of some of the identified OSS</a:t>
            </a:r>
            <a:endParaRPr lang="en-US">
              <a:cs typeface="Calibri"/>
            </a:endParaRPr>
          </a:p>
          <a:p>
            <a:endParaRPr lang="en-US" b="1">
              <a:cs typeface="Calibri"/>
            </a:endParaRPr>
          </a:p>
          <a:p>
            <a:pPr marL="1085850" lvl="2" indent="-171450">
              <a:spcBef>
                <a:spcPct val="20000"/>
              </a:spcBef>
              <a:buFont typeface="Arial"/>
              <a:buChar char="•"/>
            </a:pPr>
            <a:endParaRPr lang="en-US"/>
          </a:p>
          <a:p>
            <a:pPr marL="171450" indent="-171450">
              <a:buFont typeface="Arial"/>
              <a:buChar char="•"/>
            </a:pPr>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47</a:t>
            </a:fld>
            <a:endParaRPr lang="en-US"/>
          </a:p>
        </p:txBody>
      </p:sp>
    </p:spTree>
    <p:extLst>
      <p:ext uri="{BB962C8B-B14F-4D97-AF65-F5344CB8AC3E}">
        <p14:creationId xmlns:p14="http://schemas.microsoft.com/office/powerpoint/2010/main" val="1186966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Other sources don't have equal coverage—and ethics</a:t>
            </a:r>
          </a:p>
          <a:p>
            <a:endParaRPr lang="en-US">
              <a:cs typeface="Calibri"/>
            </a:endParaRPr>
          </a:p>
          <a:p>
            <a:r>
              <a:rPr lang="en-US">
                <a:cs typeface="Calibri"/>
              </a:rPr>
              <a:t>uspto</a:t>
            </a:r>
          </a:p>
        </p:txBody>
      </p:sp>
      <p:sp>
        <p:nvSpPr>
          <p:cNvPr id="4" name="Slide Number Placeholder 3"/>
          <p:cNvSpPr>
            <a:spLocks noGrp="1"/>
          </p:cNvSpPr>
          <p:nvPr>
            <p:ph type="sldNum" sz="quarter" idx="5"/>
          </p:nvPr>
        </p:nvSpPr>
        <p:spPr/>
        <p:txBody>
          <a:bodyPr/>
          <a:lstStyle/>
          <a:p>
            <a:fld id="{5B8E8C4F-731C-F24D-9A9E-B4D5C84CE44D}" type="slidenum">
              <a:rPr lang="en-US" smtClean="0"/>
              <a:t>48</a:t>
            </a:fld>
            <a:endParaRPr lang="en-US"/>
          </a:p>
        </p:txBody>
      </p:sp>
    </p:spTree>
    <p:extLst>
      <p:ext uri="{BB962C8B-B14F-4D97-AF65-F5344CB8AC3E}">
        <p14:creationId xmlns:p14="http://schemas.microsoft.com/office/powerpoint/2010/main" val="4180351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15</a:t>
            </a:fld>
            <a:endParaRPr lang="en-US"/>
          </a:p>
        </p:txBody>
      </p:sp>
    </p:spTree>
    <p:extLst>
      <p:ext uri="{BB962C8B-B14F-4D97-AF65-F5344CB8AC3E}">
        <p14:creationId xmlns:p14="http://schemas.microsoft.com/office/powerpoint/2010/main" val="1400104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Carol Robbins sponsor </a:t>
            </a:r>
          </a:p>
          <a:p>
            <a:pPr marL="171450" indent="-171450">
              <a:buFont typeface="Arial"/>
              <a:buChar char="•"/>
            </a:pPr>
            <a:r>
              <a:rPr lang="en-US" b="1">
                <a:cs typeface="Calibri"/>
              </a:rPr>
              <a:t>NOTES: </a:t>
            </a:r>
            <a:r>
              <a:rPr lang="en-US">
                <a:cs typeface="Calibri"/>
              </a:rPr>
              <a:t>graphics are fuzzy</a:t>
            </a:r>
          </a:p>
          <a:p>
            <a:pPr marL="171450" indent="-171450">
              <a:buFont typeface="Arial"/>
              <a:buChar char="•"/>
            </a:pPr>
            <a:r>
              <a:rPr lang="en-US">
                <a:cs typeface="Calibri"/>
              </a:rPr>
              <a:t>Go into copyright v license</a:t>
            </a:r>
          </a:p>
          <a:p>
            <a:pPr marL="171450" indent="-171450">
              <a:buFont typeface="Arial"/>
              <a:buChar char="•"/>
            </a:pPr>
            <a:endParaRPr lang="en-US">
              <a:cs typeface="Calibri"/>
            </a:endParaRPr>
          </a:p>
          <a:p>
            <a:pPr marL="171450" indent="-171450">
              <a:buFont typeface="Arial"/>
              <a:buChar char="•"/>
            </a:pPr>
            <a:r>
              <a:rPr lang="en-US">
                <a:cs typeface="Calibri"/>
              </a:rPr>
              <a:t>Annual report: metrics?</a:t>
            </a:r>
          </a:p>
        </p:txBody>
      </p:sp>
      <p:sp>
        <p:nvSpPr>
          <p:cNvPr id="4" name="Slide Number Placeholder 3"/>
          <p:cNvSpPr>
            <a:spLocks noGrp="1"/>
          </p:cNvSpPr>
          <p:nvPr>
            <p:ph type="sldNum" sz="quarter" idx="5"/>
          </p:nvPr>
        </p:nvSpPr>
        <p:spPr/>
        <p:txBody>
          <a:bodyPr/>
          <a:lstStyle/>
          <a:p>
            <a:fld id="{5B8E8C4F-731C-F24D-9A9E-B4D5C84CE44D}" type="slidenum">
              <a:rPr lang="en-US" smtClean="0"/>
              <a:t>49</a:t>
            </a:fld>
            <a:endParaRPr lang="en-US"/>
          </a:p>
        </p:txBody>
      </p:sp>
    </p:spTree>
    <p:extLst>
      <p:ext uri="{BB962C8B-B14F-4D97-AF65-F5344CB8AC3E}">
        <p14:creationId xmlns:p14="http://schemas.microsoft.com/office/powerpoint/2010/main" val="1107481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285750" indent="-285750">
              <a:spcBef>
                <a:spcPct val="20000"/>
              </a:spcBef>
              <a:buFont typeface="Arial"/>
              <a:buChar char="•"/>
            </a:pPr>
            <a:r>
              <a:rPr lang="en-US"/>
              <a:t>Focus on </a:t>
            </a:r>
            <a:r>
              <a:rPr lang="en-US" b="1"/>
              <a:t>enhancing or supplementing the NSF National Center for Science &amp; Engineering Statistics (NCSES) survey data</a:t>
            </a:r>
            <a:r>
              <a:rPr lang="en-US"/>
              <a:t> with publicly available administrative data to better measure public research and development (R&amp;D) projects. </a:t>
            </a:r>
          </a:p>
          <a:p>
            <a:pPr marL="285750" indent="-285750">
              <a:spcBef>
                <a:spcPct val="20000"/>
              </a:spcBef>
              <a:buFont typeface="Arial"/>
              <a:buChar char="•"/>
            </a:pPr>
            <a:r>
              <a:rPr lang="en-US"/>
              <a:t>Also </a:t>
            </a:r>
            <a:r>
              <a:rPr lang="en-US" b="1"/>
              <a:t>of interest to OECD-NESTI</a:t>
            </a:r>
            <a:r>
              <a:rPr lang="en-US"/>
              <a:t>: Providing International Standards for Science, Technology, Innovation (STI) Data – our sponsor chairs this working group</a:t>
            </a:r>
            <a:endParaRPr lang="en-US">
              <a:cs typeface="Calibri"/>
            </a:endParaRPr>
          </a:p>
          <a:p>
            <a:pPr marL="285750" indent="-285750">
              <a:spcBef>
                <a:spcPct val="20000"/>
              </a:spcBef>
              <a:buFont typeface="Arial"/>
              <a:buChar char="•"/>
            </a:pPr>
            <a:r>
              <a:rPr lang="en-US" b="1"/>
              <a:t>Why this matters:</a:t>
            </a:r>
            <a:endParaRPr lang="en-US"/>
          </a:p>
          <a:p>
            <a:pPr lvl="1">
              <a:spcBef>
                <a:spcPct val="20000"/>
              </a:spcBef>
              <a:buFont typeface="Arial"/>
              <a:buChar char="•"/>
            </a:pPr>
            <a:r>
              <a:rPr lang="en-US"/>
              <a:t>Although federal funding information of public R&amp;D is documented until the agency level, tracking funding to the project level will allow analysis of projects (fields of study, amount of funding, other)</a:t>
            </a:r>
            <a:endParaRPr lang="en-US">
              <a:cs typeface="Calibri"/>
            </a:endParaRPr>
          </a:p>
          <a:p>
            <a:pPr marL="285750" indent="-285750">
              <a:spcBef>
                <a:spcPct val="20000"/>
              </a:spcBef>
              <a:buFont typeface="Arial"/>
              <a:buChar char="•"/>
            </a:pPr>
            <a:r>
              <a:rPr lang="en-US"/>
              <a:t>Goals:</a:t>
            </a:r>
            <a:endParaRPr lang="en-US">
              <a:cs typeface="Calibri"/>
            </a:endParaRPr>
          </a:p>
          <a:p>
            <a:pPr lvl="1">
              <a:spcBef>
                <a:spcPct val="20000"/>
              </a:spcBef>
              <a:buFont typeface="Arial"/>
              <a:buChar char="•"/>
            </a:pPr>
            <a:r>
              <a:rPr lang="en-US"/>
              <a:t>Provide documentation about public R&amp;D expenditures across federal agencies using a common template.</a:t>
            </a:r>
            <a:endParaRPr lang="en-US">
              <a:cs typeface="Calibri"/>
            </a:endParaRPr>
          </a:p>
          <a:p>
            <a:pPr lvl="1">
              <a:spcBef>
                <a:spcPct val="20000"/>
              </a:spcBef>
              <a:buFont typeface="Arial"/>
              <a:buChar char="•"/>
            </a:pPr>
            <a:r>
              <a:rPr lang="en-US"/>
              <a:t>Assess feasibility of building a micro database of public funding for R&amp;D projects based on open and available administrative data</a:t>
            </a:r>
            <a:endParaRPr lang="en-US">
              <a:cs typeface="Calibri"/>
            </a:endParaRPr>
          </a:p>
          <a:p>
            <a:endParaRPr lang="en-US">
              <a:cs typeface="Calibri"/>
            </a:endParaRPr>
          </a:p>
          <a:p>
            <a:endParaRPr lang="en-US">
              <a:cs typeface="Calibri"/>
            </a:endParaRPr>
          </a:p>
          <a:p>
            <a:pPr marL="171450" indent="-171450">
              <a:spcBef>
                <a:spcPct val="20000"/>
              </a:spcBef>
              <a:buFont typeface="Arial"/>
              <a:buChar char="•"/>
            </a:pPr>
            <a:r>
              <a:rPr lang="en-US"/>
              <a:t>Federal R&amp;D data is reported based on high-level, aggregated survey results, so it’s challenging to investigate specific research topics over time, e.g. how much funding is allocated to nanotechnology projects?</a:t>
            </a:r>
          </a:p>
          <a:p>
            <a:pPr marL="171450" indent="-171450">
              <a:spcBef>
                <a:spcPct val="20000"/>
              </a:spcBef>
              <a:buFont typeface="Arial"/>
              <a:buChar char="•"/>
            </a:pPr>
            <a:r>
              <a:rPr lang="en-US"/>
              <a:t>This project will allow the NCSES to learn about the feasibility of accessing and analyzing non-survey data about public R&amp;D.</a:t>
            </a:r>
          </a:p>
          <a:p>
            <a:pPr marL="171450" indent="-171450">
              <a:spcBef>
                <a:spcPct val="20000"/>
              </a:spcBef>
              <a:buFont typeface="Arial"/>
              <a:buChar char="•"/>
            </a:pPr>
            <a:r>
              <a:rPr lang="en-US"/>
              <a:t>By consolidating screening and organizing R&amp;D funding information into a common template, NCSES can analyze the extent of investment into specific scientific fields.</a:t>
            </a:r>
          </a:p>
          <a:p>
            <a:pPr marL="171450" indent="-171450">
              <a:spcBef>
                <a:spcPct val="20000"/>
              </a:spcBef>
              <a:buFont typeface="Arial"/>
              <a:buChar char="•"/>
            </a:pPr>
            <a:endParaRPr lang="en-US"/>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51</a:t>
            </a:fld>
            <a:endParaRPr lang="en-US"/>
          </a:p>
        </p:txBody>
      </p:sp>
    </p:spTree>
    <p:extLst>
      <p:ext uri="{BB962C8B-B14F-4D97-AF65-F5344CB8AC3E}">
        <p14:creationId xmlns:p14="http://schemas.microsoft.com/office/powerpoint/2010/main" val="193651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The NSF collects data from all sectors about their sources of  R&amp;D funding. They collect this data using surveys and censuses. We are interested in assessing the feasibility of measuring federal public funding of R&amp;D to universities and nonprofit organizations using administrative data in place of a survey of federal agencies. (In this case, it is actually a census because all agencies are included.)</a:t>
            </a:r>
          </a:p>
        </p:txBody>
      </p:sp>
      <p:sp>
        <p:nvSpPr>
          <p:cNvPr id="4" name="Slide Number Placeholder 3"/>
          <p:cNvSpPr>
            <a:spLocks noGrp="1"/>
          </p:cNvSpPr>
          <p:nvPr>
            <p:ph type="sldNum" sz="quarter" idx="5"/>
          </p:nvPr>
        </p:nvSpPr>
        <p:spPr/>
        <p:txBody>
          <a:bodyPr/>
          <a:lstStyle/>
          <a:p>
            <a:fld id="{5B8E8C4F-731C-F24D-9A9E-B4D5C84CE44D}" type="slidenum">
              <a:rPr lang="en-US" smtClean="0"/>
              <a:t>52</a:t>
            </a:fld>
            <a:endParaRPr lang="en-US"/>
          </a:p>
        </p:txBody>
      </p:sp>
    </p:spTree>
    <p:extLst>
      <p:ext uri="{BB962C8B-B14F-4D97-AF65-F5344CB8AC3E}">
        <p14:creationId xmlns:p14="http://schemas.microsoft.com/office/powerpoint/2010/main" val="2415162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53</a:t>
            </a:fld>
            <a:endParaRPr lang="en-US"/>
          </a:p>
        </p:txBody>
      </p:sp>
    </p:spTree>
    <p:extLst>
      <p:ext uri="{BB962C8B-B14F-4D97-AF65-F5344CB8AC3E}">
        <p14:creationId xmlns:p14="http://schemas.microsoft.com/office/powerpoint/2010/main" val="2013806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56</a:t>
            </a:fld>
            <a:endParaRPr lang="en-US"/>
          </a:p>
        </p:txBody>
      </p:sp>
    </p:spTree>
    <p:extLst>
      <p:ext uri="{BB962C8B-B14F-4D97-AF65-F5344CB8AC3E}">
        <p14:creationId xmlns:p14="http://schemas.microsoft.com/office/powerpoint/2010/main" val="926352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57</a:t>
            </a:fld>
            <a:endParaRPr lang="en-US"/>
          </a:p>
        </p:txBody>
      </p:sp>
    </p:spTree>
    <p:extLst>
      <p:ext uri="{BB962C8B-B14F-4D97-AF65-F5344CB8AC3E}">
        <p14:creationId xmlns:p14="http://schemas.microsoft.com/office/powerpoint/2010/main" val="3617103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58</a:t>
            </a:fld>
            <a:endParaRPr lang="en-US"/>
          </a:p>
        </p:txBody>
      </p:sp>
    </p:spTree>
    <p:extLst>
      <p:ext uri="{BB962C8B-B14F-4D97-AF65-F5344CB8AC3E}">
        <p14:creationId xmlns:p14="http://schemas.microsoft.com/office/powerpoint/2010/main" val="1186400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64</a:t>
            </a:fld>
            <a:endParaRPr lang="en-US"/>
          </a:p>
        </p:txBody>
      </p:sp>
    </p:spTree>
    <p:extLst>
      <p:ext uri="{BB962C8B-B14F-4D97-AF65-F5344CB8AC3E}">
        <p14:creationId xmlns:p14="http://schemas.microsoft.com/office/powerpoint/2010/main" val="375539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65</a:t>
            </a:fld>
            <a:endParaRPr lang="en-US"/>
          </a:p>
        </p:txBody>
      </p:sp>
    </p:spTree>
    <p:extLst>
      <p:ext uri="{BB962C8B-B14F-4D97-AF65-F5344CB8AC3E}">
        <p14:creationId xmlns:p14="http://schemas.microsoft.com/office/powerpoint/2010/main" val="3952219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algn="ct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67</a:t>
            </a:fld>
            <a:endParaRPr lang="en-US"/>
          </a:p>
        </p:txBody>
      </p:sp>
    </p:spTree>
    <p:extLst>
      <p:ext uri="{BB962C8B-B14F-4D97-AF65-F5344CB8AC3E}">
        <p14:creationId xmlns:p14="http://schemas.microsoft.com/office/powerpoint/2010/main" val="3300377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17</a:t>
            </a:fld>
            <a:endParaRPr lang="en-US"/>
          </a:p>
        </p:txBody>
      </p:sp>
    </p:spTree>
    <p:extLst>
      <p:ext uri="{BB962C8B-B14F-4D97-AF65-F5344CB8AC3E}">
        <p14:creationId xmlns:p14="http://schemas.microsoft.com/office/powerpoint/2010/main" val="702021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Jessica</a:t>
            </a:r>
          </a:p>
        </p:txBody>
      </p:sp>
      <p:sp>
        <p:nvSpPr>
          <p:cNvPr id="4" name="Slide Number Placeholder 3"/>
          <p:cNvSpPr>
            <a:spLocks noGrp="1"/>
          </p:cNvSpPr>
          <p:nvPr>
            <p:ph type="sldNum" sz="quarter" idx="5"/>
          </p:nvPr>
        </p:nvSpPr>
        <p:spPr/>
        <p:txBody>
          <a:bodyPr/>
          <a:lstStyle/>
          <a:p>
            <a:fld id="{5B8E8C4F-731C-F24D-9A9E-B4D5C84CE44D}" type="slidenum">
              <a:rPr lang="en-US" smtClean="0"/>
              <a:t>68</a:t>
            </a:fld>
            <a:endParaRPr lang="en-US"/>
          </a:p>
        </p:txBody>
      </p:sp>
    </p:spTree>
    <p:extLst>
      <p:ext uri="{BB962C8B-B14F-4D97-AF65-F5344CB8AC3E}">
        <p14:creationId xmlns:p14="http://schemas.microsoft.com/office/powerpoint/2010/main" val="311363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69</a:t>
            </a:fld>
            <a:endParaRPr lang="en-US"/>
          </a:p>
        </p:txBody>
      </p:sp>
    </p:spTree>
    <p:extLst>
      <p:ext uri="{BB962C8B-B14F-4D97-AF65-F5344CB8AC3E}">
        <p14:creationId xmlns:p14="http://schemas.microsoft.com/office/powerpoint/2010/main" val="3705589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Jessica</a:t>
            </a:r>
          </a:p>
        </p:txBody>
      </p:sp>
      <p:sp>
        <p:nvSpPr>
          <p:cNvPr id="4" name="Slide Number Placeholder 3"/>
          <p:cNvSpPr>
            <a:spLocks noGrp="1"/>
          </p:cNvSpPr>
          <p:nvPr>
            <p:ph type="sldNum" sz="quarter" idx="5"/>
          </p:nvPr>
        </p:nvSpPr>
        <p:spPr/>
        <p:txBody>
          <a:bodyPr/>
          <a:lstStyle/>
          <a:p>
            <a:fld id="{5B8E8C4F-731C-F24D-9A9E-B4D5C84CE44D}" type="slidenum">
              <a:rPr lang="en-US" smtClean="0"/>
              <a:t>70</a:t>
            </a:fld>
            <a:endParaRPr lang="en-US"/>
          </a:p>
        </p:txBody>
      </p:sp>
    </p:spTree>
    <p:extLst>
      <p:ext uri="{BB962C8B-B14F-4D97-AF65-F5344CB8AC3E}">
        <p14:creationId xmlns:p14="http://schemas.microsoft.com/office/powerpoint/2010/main" val="20613317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SDAD is conducting research using multiple sources of DOD and Army data to create constructs to measure performance and behaviors. </a:t>
            </a:r>
          </a:p>
          <a:p>
            <a:r>
              <a:rPr lang="en-US">
                <a:cs typeface="Calibri"/>
              </a:rPr>
              <a:t>This summer, we are working on one aspect of this measurement: How is community embeddedness defined? What are factors that define community embeddedness? If we can measure this, then we may include measures of community embeddedness in the constructs (the larger SDAD project)</a:t>
            </a:r>
          </a:p>
        </p:txBody>
      </p:sp>
      <p:sp>
        <p:nvSpPr>
          <p:cNvPr id="4" name="Slide Number Placeholder 3"/>
          <p:cNvSpPr>
            <a:spLocks noGrp="1"/>
          </p:cNvSpPr>
          <p:nvPr>
            <p:ph type="sldNum" sz="quarter" idx="5"/>
          </p:nvPr>
        </p:nvSpPr>
        <p:spPr/>
        <p:txBody>
          <a:bodyPr/>
          <a:lstStyle/>
          <a:p>
            <a:fld id="{5B8E8C4F-731C-F24D-9A9E-B4D5C84CE44D}" type="slidenum">
              <a:rPr lang="en-US" smtClean="0"/>
              <a:t>72</a:t>
            </a:fld>
            <a:endParaRPr lang="en-US"/>
          </a:p>
        </p:txBody>
      </p:sp>
    </p:spTree>
    <p:extLst>
      <p:ext uri="{BB962C8B-B14F-4D97-AF65-F5344CB8AC3E}">
        <p14:creationId xmlns:p14="http://schemas.microsoft.com/office/powerpoint/2010/main" val="3345771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None/>
            </a:pPr>
            <a:r>
              <a:rPr lang="en-US" sz="1200">
                <a:cs typeface="Calibri"/>
              </a:rPr>
              <a:t>An investigation into previous literature on this field of embeddedness revealed several insights:</a:t>
            </a:r>
          </a:p>
          <a:p>
            <a:r>
              <a:rPr lang="en-US" sz="1200">
                <a:cs typeface="Calibri"/>
              </a:rPr>
              <a:t>Job embeddedness and community embeddedness have been calculated in previous studies from </a:t>
            </a:r>
            <a:r>
              <a:rPr lang="en-US" sz="1200" kern="1200">
                <a:solidFill>
                  <a:schemeClr val="accent6">
                    <a:lumMod val="75000"/>
                  </a:schemeClr>
                </a:solidFill>
                <a:latin typeface="+mn-lt"/>
                <a:ea typeface="+mn-ea"/>
                <a:cs typeface="Calibri"/>
              </a:rPr>
              <a:t>survey data</a:t>
            </a:r>
            <a:r>
              <a:rPr lang="en-US" sz="1200">
                <a:solidFill>
                  <a:schemeClr val="accent6">
                    <a:lumMod val="75000"/>
                  </a:schemeClr>
                </a:solidFill>
                <a:cs typeface="Calibri"/>
              </a:rPr>
              <a:t> </a:t>
            </a:r>
            <a:r>
              <a:rPr lang="en-US" sz="1200">
                <a:cs typeface="Calibri"/>
              </a:rPr>
              <a:t>collected for these specific studies. </a:t>
            </a:r>
            <a:r>
              <a:rPr lang="en-US" sz="1200" b="1">
                <a:solidFill>
                  <a:schemeClr val="accent6">
                    <a:lumMod val="75000"/>
                  </a:schemeClr>
                </a:solidFill>
                <a:cs typeface="Calibri"/>
              </a:rPr>
              <a:t>Our goal to create a metric using existing publicly available data will require a different approach.</a:t>
            </a:r>
          </a:p>
          <a:p>
            <a:r>
              <a:rPr lang="en-US" sz="1200">
                <a:cs typeface="Calibri"/>
              </a:rPr>
              <a:t>Previous studies have  interviewed employees of industries with high turnover and many competitors (grocery stores, hospitals, etc.). One's propensity to leave a high-turnover industry has been measured with several metrics that do not translate (interest in industry alternatives, networking behavior, employment shocks).</a:t>
            </a:r>
          </a:p>
          <a:p>
            <a:r>
              <a:rPr lang="en-US" sz="1200" b="1">
                <a:solidFill>
                  <a:schemeClr val="accent6">
                    <a:lumMod val="75000"/>
                  </a:schemeClr>
                </a:solidFill>
                <a:cs typeface="Calibri"/>
              </a:rPr>
              <a:t>Overarching concepts of community embeddedness remain relevant: social links made within an individual's community, quality of community fit, sacrifices made to live in community. </a:t>
            </a:r>
            <a:r>
              <a:rPr lang="en-US" sz="1200">
                <a:cs typeface="Calibri"/>
              </a:rPr>
              <a:t>We sought to capture the spirit of these categories while utilizing</a:t>
            </a:r>
            <a:r>
              <a:rPr lang="en-US" sz="1200">
                <a:ea typeface="+mn-lt"/>
                <a:cs typeface="+mn-lt"/>
              </a:rPr>
              <a:t> publicly available data sources.</a:t>
            </a:r>
          </a:p>
          <a:p>
            <a:r>
              <a:rPr lang="en-US" sz="1200">
                <a:ea typeface="+mn-lt"/>
                <a:cs typeface="+mn-lt"/>
              </a:rPr>
              <a:t>Without individual soldier data, we cannot apply the techniques developed by previous papers to measure embeddedness. Instead, </a:t>
            </a:r>
            <a:r>
              <a:rPr lang="en-US" sz="1200" b="1">
                <a:solidFill>
                  <a:schemeClr val="accent6">
                    <a:lumMod val="75000"/>
                  </a:schemeClr>
                </a:solidFill>
                <a:ea typeface="+mn-lt"/>
                <a:cs typeface="+mn-lt"/>
              </a:rPr>
              <a:t>we are measuring overall community involvement around Army posts as a proxy for how involved soldiers can become in these communities.</a:t>
            </a:r>
            <a:r>
              <a:rPr lang="en-US" sz="1200" b="1">
                <a:solidFill>
                  <a:schemeClr val="accent6"/>
                </a:solidFill>
                <a:ea typeface="+mn-lt"/>
                <a:cs typeface="+mn-lt"/>
              </a:rPr>
              <a:t> </a:t>
            </a:r>
            <a:r>
              <a:rPr lang="en-US" sz="1200">
                <a:ea typeface="+mn-lt"/>
                <a:cs typeface="+mn-lt"/>
              </a:rPr>
              <a:t>Maximizing the appropriateness of this measure will be a primary challenge of this project.</a:t>
            </a:r>
          </a:p>
        </p:txBody>
      </p:sp>
      <p:sp>
        <p:nvSpPr>
          <p:cNvPr id="4" name="Slide Number Placeholder 3"/>
          <p:cNvSpPr>
            <a:spLocks noGrp="1"/>
          </p:cNvSpPr>
          <p:nvPr>
            <p:ph type="sldNum" sz="quarter" idx="5"/>
          </p:nvPr>
        </p:nvSpPr>
        <p:spPr/>
        <p:txBody>
          <a:bodyPr/>
          <a:lstStyle/>
          <a:p>
            <a:fld id="{5B8E8C4F-731C-F24D-9A9E-B4D5C84CE44D}" type="slidenum">
              <a:rPr lang="en-US" smtClean="0"/>
              <a:t>74</a:t>
            </a:fld>
            <a:endParaRPr lang="en-US"/>
          </a:p>
        </p:txBody>
      </p:sp>
    </p:spTree>
    <p:extLst>
      <p:ext uri="{BB962C8B-B14F-4D97-AF65-F5344CB8AC3E}">
        <p14:creationId xmlns:p14="http://schemas.microsoft.com/office/powerpoint/2010/main" val="3052801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76</a:t>
            </a:fld>
            <a:endParaRPr lang="en-US"/>
          </a:p>
        </p:txBody>
      </p:sp>
    </p:spTree>
    <p:extLst>
      <p:ext uri="{BB962C8B-B14F-4D97-AF65-F5344CB8AC3E}">
        <p14:creationId xmlns:p14="http://schemas.microsoft.com/office/powerpoint/2010/main" val="3052201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77</a:t>
            </a:fld>
            <a:endParaRPr lang="en-US"/>
          </a:p>
        </p:txBody>
      </p:sp>
    </p:spTree>
    <p:extLst>
      <p:ext uri="{BB962C8B-B14F-4D97-AF65-F5344CB8AC3E}">
        <p14:creationId xmlns:p14="http://schemas.microsoft.com/office/powerpoint/2010/main" val="28235697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We are focusing on measuring the Federal Sources of R&amp;D funding which represents about almost 25% of all sources of R&amp;D </a:t>
            </a:r>
            <a:r>
              <a:rPr lang="en-US" err="1">
                <a:cs typeface="Calibri"/>
              </a:rPr>
              <a:t>fundind</a:t>
            </a:r>
            <a:r>
              <a:rPr lang="en-US">
                <a:cs typeface="Calibri"/>
              </a:rPr>
              <a:t> or $122 billion. </a:t>
            </a:r>
          </a:p>
        </p:txBody>
      </p:sp>
      <p:sp>
        <p:nvSpPr>
          <p:cNvPr id="4" name="Slide Number Placeholder 3"/>
          <p:cNvSpPr>
            <a:spLocks noGrp="1"/>
          </p:cNvSpPr>
          <p:nvPr>
            <p:ph type="sldNum" sz="quarter" idx="5"/>
          </p:nvPr>
        </p:nvSpPr>
        <p:spPr/>
        <p:txBody>
          <a:bodyPr/>
          <a:lstStyle/>
          <a:p>
            <a:fld id="{5B8E8C4F-731C-F24D-9A9E-B4D5C84CE44D}" type="slidenum">
              <a:rPr lang="en-US" smtClean="0"/>
              <a:t>78</a:t>
            </a:fld>
            <a:endParaRPr lang="en-US"/>
          </a:p>
        </p:txBody>
      </p:sp>
    </p:spTree>
    <p:extLst>
      <p:ext uri="{BB962C8B-B14F-4D97-AF65-F5344CB8AC3E}">
        <p14:creationId xmlns:p14="http://schemas.microsoft.com/office/powerpoint/2010/main" val="16261092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t>Q – how does County Health Rankings use these data? We don't know – it just says they use BRFSS as a source, but you can't get any lower than MMSA. All we know is from BRFSS: A county name was collected from the respondent during the demographics section of the interview. The name of the county was used to determine the corresponding American National Standards Institute (ANSI) county code; this code was retained as a variable in the data set. The data record from an interview with a respondent was assigned to an MMSA on the basis of the county code.</a:t>
            </a:r>
          </a:p>
          <a:p>
            <a:endParaRPr lang="en-US">
              <a:cs typeface="Calibri"/>
            </a:endParaRPr>
          </a:p>
          <a:p>
            <a:r>
              <a:rPr lang="en-US">
                <a:hlinkClick r:id="rId3"/>
              </a:rPr>
              <a:t>https://www.cdc.gov/brfss/annual_data/2017/pdf/2017_SMART_BRFSS_MMSA_Methodology-508.pdf</a:t>
            </a:r>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82</a:t>
            </a:fld>
            <a:endParaRPr lang="en-US"/>
          </a:p>
        </p:txBody>
      </p:sp>
    </p:spTree>
    <p:extLst>
      <p:ext uri="{BB962C8B-B14F-4D97-AF65-F5344CB8AC3E}">
        <p14:creationId xmlns:p14="http://schemas.microsoft.com/office/powerpoint/2010/main" val="58269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285750" indent="-285750">
              <a:buFont typeface="Arial"/>
              <a:buChar char="•"/>
            </a:pPr>
            <a:r>
              <a:rPr lang="en-US">
                <a:cs typeface="Calibri"/>
              </a:rPr>
              <a:t>Font size: 40 title; 28 big points, 20 everything else; color: dark blue, text 2</a:t>
            </a:r>
          </a:p>
          <a:p>
            <a:pPr marL="285750" indent="-285750">
              <a:buFont typeface="Arial"/>
              <a:buChar char="•"/>
            </a:pPr>
            <a:r>
              <a:rPr lang="en-US" b="1">
                <a:cs typeface="Calibri"/>
              </a:rPr>
              <a:t>Notes: </a:t>
            </a:r>
            <a:r>
              <a:rPr lang="en-US">
                <a:cs typeface="Calibri"/>
              </a:rPr>
              <a:t>Synthetic data use and geographic scope ** put this somewhere</a:t>
            </a:r>
          </a:p>
        </p:txBody>
      </p:sp>
      <p:sp>
        <p:nvSpPr>
          <p:cNvPr id="4" name="Slide Number Placeholder 3"/>
          <p:cNvSpPr>
            <a:spLocks noGrp="1"/>
          </p:cNvSpPr>
          <p:nvPr>
            <p:ph type="sldNum" sz="quarter" idx="5"/>
          </p:nvPr>
        </p:nvSpPr>
        <p:spPr/>
        <p:txBody>
          <a:bodyPr/>
          <a:lstStyle/>
          <a:p>
            <a:fld id="{5B8E8C4F-731C-F24D-9A9E-B4D5C84CE44D}" type="slidenum">
              <a:rPr lang="en-US" smtClean="0"/>
              <a:t>83</a:t>
            </a:fld>
            <a:endParaRPr lang="en-US"/>
          </a:p>
        </p:txBody>
      </p:sp>
    </p:spTree>
    <p:extLst>
      <p:ext uri="{BB962C8B-B14F-4D97-AF65-F5344CB8AC3E}">
        <p14:creationId xmlns:p14="http://schemas.microsoft.com/office/powerpoint/2010/main" val="5108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21</a:t>
            </a:fld>
            <a:endParaRPr lang="en-US"/>
          </a:p>
        </p:txBody>
      </p:sp>
    </p:spTree>
    <p:extLst>
      <p:ext uri="{BB962C8B-B14F-4D97-AF65-F5344CB8AC3E}">
        <p14:creationId xmlns:p14="http://schemas.microsoft.com/office/powerpoint/2010/main" val="2758965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Eliza</a:t>
            </a:r>
          </a:p>
          <a:p>
            <a:pPr marL="171450" indent="-171450">
              <a:buFont typeface="Arial"/>
              <a:buChar char="•"/>
            </a:pPr>
            <a:r>
              <a:rPr lang="en-US"/>
              <a:t>Determine </a:t>
            </a:r>
            <a:r>
              <a:rPr lang="en-US" b="1"/>
              <a:t>socioeconomic and environmental factors</a:t>
            </a:r>
            <a:r>
              <a:rPr lang="en-US"/>
              <a:t> that influence </a:t>
            </a:r>
            <a:r>
              <a:rPr lang="en-US" b="1"/>
              <a:t>obesity</a:t>
            </a:r>
            <a:r>
              <a:rPr lang="en-US"/>
              <a:t> in Fairfax County [[by investigating where residents live, learn, work, and frequent]]</a:t>
            </a:r>
            <a:endParaRPr lang="en-US">
              <a:cs typeface="Calibri"/>
            </a:endParaRPr>
          </a:p>
          <a:p>
            <a:pPr marL="171450" indent="-171450">
              <a:buFont typeface="Arial"/>
              <a:buChar char="•"/>
            </a:pPr>
            <a:endParaRPr lang="en-US">
              <a:cs typeface="Calibri"/>
            </a:endParaRPr>
          </a:p>
          <a:p>
            <a:pPr marL="171450" indent="-171450">
              <a:buFont typeface="Arial"/>
              <a:buChar char="•"/>
            </a:pPr>
            <a:endParaRPr lang="en-US">
              <a:cs typeface="Calibri"/>
            </a:endParaRPr>
          </a:p>
          <a:p>
            <a:pPr marL="171450" indent="-171450">
              <a:buFont typeface="Arial"/>
              <a:buChar char="•"/>
            </a:pPr>
            <a:r>
              <a:rPr lang="en-US">
                <a:cs typeface="Calibri"/>
              </a:rPr>
              <a:t>Developing these indices as a broader goal of creating </a:t>
            </a:r>
            <a:r>
              <a:rPr lang="en-US" err="1">
                <a:cs typeface="Calibri"/>
              </a:rPr>
              <a:t>fairfax</a:t>
            </a:r>
            <a:r>
              <a:rPr lang="en-US">
                <a:cs typeface="Calibri"/>
              </a:rPr>
              <a:t> county community scape </a:t>
            </a:r>
          </a:p>
          <a:p>
            <a:pPr marL="171450" indent="-171450">
              <a:buFont typeface="Arial"/>
              <a:buChar char="•"/>
            </a:pPr>
            <a:r>
              <a:rPr lang="en-US">
                <a:cs typeface="Calibri"/>
              </a:rPr>
              <a:t>Community scape: collection of indices which describe where citizens live, work and play – starting to build community scape </a:t>
            </a:r>
          </a:p>
          <a:p>
            <a:pPr marL="171450" indent="-171450">
              <a:buFont typeface="Arial"/>
              <a:buChar char="•"/>
            </a:pPr>
            <a:r>
              <a:rPr lang="en-US">
                <a:cs typeface="Calibri"/>
              </a:rPr>
              <a:t>Lower level of geography </a:t>
            </a:r>
          </a:p>
          <a:p>
            <a:pPr marL="171450" indent="-171450">
              <a:buFont typeface="Arial"/>
              <a:buChar char="•"/>
            </a:pPr>
            <a:r>
              <a:rPr lang="en-US">
                <a:cs typeface="Calibri"/>
              </a:rPr>
              <a:t>Conditions, lived, built environment that influences people's health outcomes </a:t>
            </a:r>
          </a:p>
          <a:p>
            <a:pPr marL="171450" indent="-171450">
              <a:buFont typeface="Arial"/>
              <a:buChar char="•"/>
            </a:pPr>
            <a:r>
              <a:rPr lang="en-US">
                <a:cs typeface="Calibri"/>
              </a:rPr>
              <a:t>Want information to be actionable at – need more geographic  information to be actionable </a:t>
            </a:r>
          </a:p>
          <a:p>
            <a:pPr lvl="1" indent="-171450">
              <a:buFont typeface="Arial"/>
              <a:buChar char="•"/>
            </a:pPr>
            <a:r>
              <a:rPr lang="en-US">
                <a:cs typeface="Calibri"/>
              </a:rPr>
              <a:t>Mapping of vulnerable populations</a:t>
            </a:r>
          </a:p>
          <a:p>
            <a:pPr lvl="1" indent="-171450">
              <a:buFont typeface="Arial"/>
              <a:buChar char="•"/>
            </a:pPr>
            <a:r>
              <a:rPr lang="en-US"/>
              <a:t>will establish a baseline for measuring future change for new policies and practices across the county. </a:t>
            </a:r>
            <a:endParaRPr lang="en-US">
              <a:cs typeface="Calibri"/>
            </a:endParaRPr>
          </a:p>
          <a:p>
            <a:pPr marL="285750" lvl="1"/>
            <a:r>
              <a:rPr lang="en-US" b="1">
                <a:cs typeface="Calibri"/>
              </a:rPr>
              <a:t>Why? </a:t>
            </a:r>
            <a:endParaRPr lang="en-US">
              <a:cs typeface="Calibri"/>
            </a:endParaRPr>
          </a:p>
          <a:p>
            <a:pPr lvl="1" indent="-171450">
              <a:buFont typeface="Arial"/>
              <a:buChar char="•"/>
            </a:pPr>
            <a:r>
              <a:rPr lang="en-US" b="1">
                <a:cs typeface="Calibri"/>
              </a:rPr>
              <a:t>NOTES</a:t>
            </a:r>
          </a:p>
          <a:p>
            <a:pPr lvl="1" indent="-171450">
              <a:buFont typeface="Arial"/>
              <a:buChar char="•"/>
            </a:pPr>
            <a:r>
              <a:rPr lang="en-US">
                <a:cs typeface="Calibri"/>
              </a:rPr>
              <a:t>Specify equity (environmental equity?)</a:t>
            </a:r>
            <a:endParaRPr lang="en-US" b="1">
              <a:cs typeface="Calibri"/>
            </a:endParaRPr>
          </a:p>
          <a:p>
            <a:pPr lvl="1" indent="-171450">
              <a:buFont typeface="Arial"/>
              <a:buChar char="•"/>
            </a:pPr>
            <a:r>
              <a:rPr lang="en-US">
                <a:cs typeface="Calibri"/>
              </a:rPr>
              <a:t>Motivating need for composite index: why are they useful for us?</a:t>
            </a:r>
          </a:p>
        </p:txBody>
      </p:sp>
      <p:sp>
        <p:nvSpPr>
          <p:cNvPr id="4" name="Slide Number Placeholder 3"/>
          <p:cNvSpPr>
            <a:spLocks noGrp="1"/>
          </p:cNvSpPr>
          <p:nvPr>
            <p:ph type="sldNum" sz="quarter" idx="5"/>
          </p:nvPr>
        </p:nvSpPr>
        <p:spPr/>
        <p:txBody>
          <a:bodyPr/>
          <a:lstStyle/>
          <a:p>
            <a:fld id="{5B8E8C4F-731C-F24D-9A9E-B4D5C84CE44D}" type="slidenum">
              <a:rPr lang="en-US" smtClean="0"/>
              <a:t>84</a:t>
            </a:fld>
            <a:endParaRPr lang="en-US"/>
          </a:p>
        </p:txBody>
      </p:sp>
    </p:spTree>
    <p:extLst>
      <p:ext uri="{BB962C8B-B14F-4D97-AF65-F5344CB8AC3E}">
        <p14:creationId xmlns:p14="http://schemas.microsoft.com/office/powerpoint/2010/main" val="1851355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cs typeface="+mn-lt"/>
            </a:endParaRPr>
          </a:p>
          <a:p>
            <a:pPr marL="285750" indent="-285750">
              <a:buFont typeface="Arial"/>
              <a:buChar char="•"/>
            </a:pPr>
            <a:r>
              <a:rPr lang="en-US">
                <a:cs typeface="Calibri"/>
              </a:rPr>
              <a:t>Characterize community scape of </a:t>
            </a:r>
            <a:r>
              <a:rPr lang="en-US" err="1">
                <a:cs typeface="Calibri"/>
              </a:rPr>
              <a:t>fairfax</a:t>
            </a:r>
            <a:r>
              <a:rPr lang="en-US">
                <a:cs typeface="Calibri"/>
              </a:rPr>
              <a:t> county by building these composite indices </a:t>
            </a:r>
          </a:p>
          <a:p>
            <a:pPr marL="285750" indent="-285750">
              <a:buFont typeface="Arial"/>
              <a:buChar char="•"/>
            </a:pPr>
            <a:r>
              <a:rPr lang="en-US">
                <a:cs typeface="Calibri"/>
              </a:rPr>
              <a:t>Subcounty </a:t>
            </a:r>
            <a:endParaRPr lang="en-US"/>
          </a:p>
          <a:p>
            <a:pPr marL="285750" indent="-285750">
              <a:buFont typeface="Arial"/>
              <a:buChar char="•"/>
            </a:pPr>
            <a:r>
              <a:rPr lang="en-US">
                <a:cs typeface="Calibri"/>
              </a:rPr>
              <a:t>Creation of composite indices for the purpose of quantitatively contextualizing social determinants of health and wealth that impact resident's risk of obesity</a:t>
            </a:r>
          </a:p>
          <a:p>
            <a:endParaRPr lang="en-US"/>
          </a:p>
          <a:p>
            <a:r>
              <a:rPr lang="en-US"/>
              <a:t>“Technically speaking an indicator refers to a set of statistics that serve as a proxy or metaphor for phenomena that are not directly </a:t>
            </a:r>
            <a:r>
              <a:rPr lang="en-US" err="1"/>
              <a:t>measureable</a:t>
            </a:r>
            <a:r>
              <a:rPr lang="en-US"/>
              <a:t>.”    </a:t>
            </a:r>
            <a:endParaRPr lang="en-US" b="1">
              <a:cs typeface="Calibri"/>
            </a:endParaRPr>
          </a:p>
          <a:p>
            <a:endParaRPr lang="en-US">
              <a:cs typeface="Calibri"/>
            </a:endParaRPr>
          </a:p>
          <a:p>
            <a:endParaRPr lang="en-US">
              <a:cs typeface="Calibri"/>
            </a:endParaRPr>
          </a:p>
          <a:p>
            <a:r>
              <a:rPr lang="en-US">
                <a:cs typeface="Calibri"/>
              </a:rPr>
              <a:t>Example – Health, quality of life, happiness, etc. </a:t>
            </a:r>
          </a:p>
          <a:p>
            <a:endParaRPr lang="en-US">
              <a:cs typeface="Calibri"/>
            </a:endParaRPr>
          </a:p>
          <a:p>
            <a:pPr>
              <a:spcBef>
                <a:spcPct val="20000"/>
              </a:spcBef>
            </a:pPr>
            <a:r>
              <a:rPr lang="en-US" b="1"/>
              <a:t>Motivation</a:t>
            </a:r>
            <a:endParaRPr lang="en-US"/>
          </a:p>
          <a:p>
            <a:pPr marL="342900" indent="-342900">
              <a:spcBef>
                <a:spcPct val="20000"/>
              </a:spcBef>
              <a:buFont typeface="Arial,Sans-Serif"/>
              <a:buChar char="•"/>
            </a:pPr>
            <a:r>
              <a:rPr lang="en-US"/>
              <a:t>Literature review</a:t>
            </a:r>
            <a:endParaRPr lang="en-US">
              <a:cs typeface="Calibri"/>
            </a:endParaRPr>
          </a:p>
          <a:p>
            <a:pPr marL="342900" indent="-342900">
              <a:spcBef>
                <a:spcPct val="20000"/>
              </a:spcBef>
              <a:buFont typeface="Arial,Sans-Serif"/>
              <a:buChar char="•"/>
            </a:pPr>
            <a:endParaRPr lang="en-US">
              <a:cs typeface="Calibri"/>
            </a:endParaRPr>
          </a:p>
          <a:p>
            <a:pPr marL="342900" indent="-342900">
              <a:spcBef>
                <a:spcPct val="20000"/>
              </a:spcBef>
              <a:buFont typeface="Arial,Sans-Serif"/>
              <a:buChar char="•"/>
            </a:pPr>
            <a:r>
              <a:rPr lang="en-US">
                <a:cs typeface="Calibri"/>
              </a:rPr>
              <a:t>Relevant to current initiatives and frameworks and stakeholders' priorities </a:t>
            </a:r>
          </a:p>
          <a:p>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85</a:t>
            </a:fld>
            <a:endParaRPr lang="en-US"/>
          </a:p>
        </p:txBody>
      </p:sp>
    </p:spTree>
    <p:extLst>
      <p:ext uri="{BB962C8B-B14F-4D97-AF65-F5344CB8AC3E}">
        <p14:creationId xmlns:p14="http://schemas.microsoft.com/office/powerpoint/2010/main" val="4021127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285750" indent="-285750">
              <a:buFont typeface="Arial"/>
              <a:buChar char="•"/>
            </a:pPr>
            <a:r>
              <a:rPr lang="en-US" b="1">
                <a:cs typeface="Calibri"/>
              </a:rPr>
              <a:t>Notes: </a:t>
            </a:r>
            <a:r>
              <a:rPr lang="en-US">
                <a:cs typeface="Calibri"/>
              </a:rPr>
              <a:t>image is too small </a:t>
            </a:r>
          </a:p>
          <a:p>
            <a:pPr marL="285750" indent="-285750">
              <a:buFont typeface="Arial"/>
              <a:buChar char="•"/>
            </a:pPr>
            <a:r>
              <a:rPr lang="en-US">
                <a:cs typeface="Calibri"/>
              </a:rPr>
              <a:t>Reaggregation census estimates at new geographies by combining the community survey and  housing stock data</a:t>
            </a:r>
          </a:p>
        </p:txBody>
      </p:sp>
      <p:sp>
        <p:nvSpPr>
          <p:cNvPr id="4" name="Slide Number Placeholder 3"/>
          <p:cNvSpPr>
            <a:spLocks noGrp="1"/>
          </p:cNvSpPr>
          <p:nvPr>
            <p:ph type="sldNum" sz="quarter" idx="5"/>
          </p:nvPr>
        </p:nvSpPr>
        <p:spPr/>
        <p:txBody>
          <a:bodyPr/>
          <a:lstStyle/>
          <a:p>
            <a:fld id="{5B8E8C4F-731C-F24D-9A9E-B4D5C84CE44D}" type="slidenum">
              <a:rPr lang="en-US" smtClean="0"/>
              <a:t>86</a:t>
            </a:fld>
            <a:endParaRPr lang="en-US"/>
          </a:p>
        </p:txBody>
      </p:sp>
    </p:spTree>
    <p:extLst>
      <p:ext uri="{BB962C8B-B14F-4D97-AF65-F5344CB8AC3E}">
        <p14:creationId xmlns:p14="http://schemas.microsoft.com/office/powerpoint/2010/main" val="29010040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285750" indent="-285750">
              <a:buFont typeface="Arial"/>
              <a:buChar char="•"/>
            </a:pPr>
            <a:r>
              <a:rPr lang="en-US" err="1">
                <a:cs typeface="Calibri"/>
              </a:rPr>
              <a:t>Teja</a:t>
            </a:r>
            <a:r>
              <a:rPr lang="en-US">
                <a:cs typeface="Calibri"/>
              </a:rPr>
              <a:t>: Order of these slides?</a:t>
            </a:r>
          </a:p>
          <a:p>
            <a:pPr marL="285750" indent="-285750">
              <a:buFont typeface="Arial"/>
              <a:buChar char="•"/>
            </a:pPr>
            <a:r>
              <a:rPr lang="en-US">
                <a:cs typeface="Calibri"/>
              </a:rPr>
              <a:t>ACS: import, reliable demographic information</a:t>
            </a:r>
            <a:endParaRPr lang="en-US"/>
          </a:p>
          <a:p>
            <a:pPr marL="285750" indent="-285750">
              <a:buFont typeface="Arial"/>
              <a:buChar char="•"/>
            </a:pPr>
            <a:r>
              <a:rPr lang="en-US">
                <a:cs typeface="Calibri"/>
              </a:rPr>
              <a:t>Fairfax county housing stock: locations of where people live in the County, distribution of housing types, etc.</a:t>
            </a:r>
          </a:p>
          <a:p>
            <a:pPr marL="285750" indent="-285750">
              <a:buFont typeface="Arial"/>
              <a:buChar char="•"/>
            </a:pPr>
            <a:r>
              <a:rPr lang="en-US">
                <a:cs typeface="Calibri"/>
              </a:rPr>
              <a:t>OSM: crowdsourced resource kind of like google maps, updated daily, gives map of various environmental factors in different areas (</a:t>
            </a:r>
            <a:r>
              <a:rPr lang="en-US" err="1">
                <a:cs typeface="Calibri"/>
              </a:rPr>
              <a:t>s.a.</a:t>
            </a:r>
            <a:r>
              <a:rPr lang="en-US">
                <a:cs typeface="Calibri"/>
              </a:rPr>
              <a:t> restaurants, bars, parks, etc.) -- spatial </a:t>
            </a:r>
            <a:r>
              <a:rPr lang="en-US" err="1">
                <a:cs typeface="Calibri"/>
              </a:rPr>
              <a:t>wikipedia</a:t>
            </a:r>
            <a:r>
              <a:rPr lang="en-US">
                <a:cs typeface="Calibri"/>
              </a:rPr>
              <a:t> </a:t>
            </a:r>
          </a:p>
          <a:p>
            <a:pPr marL="742950" lvl="1" indent="-285750">
              <a:buFont typeface="Arial"/>
              <a:buChar char="•"/>
            </a:pPr>
            <a:r>
              <a:rPr lang="en-US">
                <a:cs typeface="Calibri"/>
              </a:rPr>
              <a:t>Used this as opposed to official </a:t>
            </a:r>
            <a:r>
              <a:rPr lang="en-US" err="1">
                <a:cs typeface="Calibri"/>
              </a:rPr>
              <a:t>fairfax</a:t>
            </a:r>
            <a:r>
              <a:rPr lang="en-US">
                <a:cs typeface="Calibri"/>
              </a:rPr>
              <a:t> county mapping data because the official data did not have locations of various variables that we wanted to look at</a:t>
            </a:r>
          </a:p>
        </p:txBody>
      </p:sp>
      <p:sp>
        <p:nvSpPr>
          <p:cNvPr id="4" name="Slide Number Placeholder 3"/>
          <p:cNvSpPr>
            <a:spLocks noGrp="1"/>
          </p:cNvSpPr>
          <p:nvPr>
            <p:ph type="sldNum" sz="quarter" idx="5"/>
          </p:nvPr>
        </p:nvSpPr>
        <p:spPr/>
        <p:txBody>
          <a:bodyPr/>
          <a:lstStyle/>
          <a:p>
            <a:fld id="{5B8E8C4F-731C-F24D-9A9E-B4D5C84CE44D}" type="slidenum">
              <a:rPr lang="en-US" smtClean="0"/>
              <a:t>87</a:t>
            </a:fld>
            <a:endParaRPr lang="en-US"/>
          </a:p>
        </p:txBody>
      </p:sp>
    </p:spTree>
    <p:extLst>
      <p:ext uri="{BB962C8B-B14F-4D97-AF65-F5344CB8AC3E}">
        <p14:creationId xmlns:p14="http://schemas.microsoft.com/office/powerpoint/2010/main" val="1434786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285750" indent="-285750">
              <a:buFont typeface="Arial"/>
              <a:buChar char="•"/>
            </a:pPr>
            <a:r>
              <a:rPr lang="en-US" b="1">
                <a:cs typeface="Calibri"/>
              </a:rPr>
              <a:t>Notes: </a:t>
            </a:r>
            <a:r>
              <a:rPr lang="en-US">
                <a:cs typeface="Calibri"/>
              </a:rPr>
              <a:t>don't use this image</a:t>
            </a:r>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88</a:t>
            </a:fld>
            <a:endParaRPr lang="en-US"/>
          </a:p>
        </p:txBody>
      </p:sp>
    </p:spTree>
    <p:extLst>
      <p:ext uri="{BB962C8B-B14F-4D97-AF65-F5344CB8AC3E}">
        <p14:creationId xmlns:p14="http://schemas.microsoft.com/office/powerpoint/2010/main" val="263516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Make sure to introduce Graphics</a:t>
            </a:r>
          </a:p>
          <a:p>
            <a:r>
              <a:rPr lang="en-US">
                <a:cs typeface="Calibri"/>
              </a:rPr>
              <a:t>Because they are geographic units of interested for the sponsor</a:t>
            </a:r>
          </a:p>
        </p:txBody>
      </p:sp>
      <p:sp>
        <p:nvSpPr>
          <p:cNvPr id="4" name="Slide Number Placeholder 3"/>
          <p:cNvSpPr>
            <a:spLocks noGrp="1"/>
          </p:cNvSpPr>
          <p:nvPr>
            <p:ph type="sldNum" sz="quarter" idx="5"/>
          </p:nvPr>
        </p:nvSpPr>
        <p:spPr/>
        <p:txBody>
          <a:bodyPr/>
          <a:lstStyle/>
          <a:p>
            <a:fld id="{5B8E8C4F-731C-F24D-9A9E-B4D5C84CE44D}" type="slidenum">
              <a:rPr lang="en-US" smtClean="0"/>
              <a:t>89</a:t>
            </a:fld>
            <a:endParaRPr lang="en-US"/>
          </a:p>
        </p:txBody>
      </p:sp>
    </p:spTree>
    <p:extLst>
      <p:ext uri="{BB962C8B-B14F-4D97-AF65-F5344CB8AC3E}">
        <p14:creationId xmlns:p14="http://schemas.microsoft.com/office/powerpoint/2010/main" val="15117986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1">
                <a:cs typeface="Calibri"/>
              </a:rPr>
              <a:t>Introduce in detail what each graphic is, how it's oriented, and what the specific points, lines (contours), and areas are. Also make sure to note that this is a visualization of the spatial data we obtained from OSM. </a:t>
            </a:r>
          </a:p>
        </p:txBody>
      </p:sp>
      <p:sp>
        <p:nvSpPr>
          <p:cNvPr id="4" name="Slide Number Placeholder 3"/>
          <p:cNvSpPr>
            <a:spLocks noGrp="1"/>
          </p:cNvSpPr>
          <p:nvPr>
            <p:ph type="sldNum" sz="quarter" idx="5"/>
          </p:nvPr>
        </p:nvSpPr>
        <p:spPr/>
        <p:txBody>
          <a:bodyPr/>
          <a:lstStyle/>
          <a:p>
            <a:fld id="{5B8E8C4F-731C-F24D-9A9E-B4D5C84CE44D}" type="slidenum">
              <a:rPr lang="en-US" smtClean="0"/>
              <a:t>90</a:t>
            </a:fld>
            <a:endParaRPr lang="en-US"/>
          </a:p>
        </p:txBody>
      </p:sp>
    </p:spTree>
    <p:extLst>
      <p:ext uri="{BB962C8B-B14F-4D97-AF65-F5344CB8AC3E}">
        <p14:creationId xmlns:p14="http://schemas.microsoft.com/office/powerpoint/2010/main" val="37090495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1">
                <a:cs typeface="Calibri"/>
              </a:rPr>
              <a:t>Notes </a:t>
            </a:r>
          </a:p>
          <a:p>
            <a:pPr marL="171450" indent="-171450">
              <a:buFont typeface="Arial"/>
              <a:buChar char="•"/>
            </a:pPr>
            <a:r>
              <a:rPr lang="en-US">
                <a:cs typeface="Calibri"/>
              </a:rPr>
              <a:t>Need more information </a:t>
            </a:r>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91</a:t>
            </a:fld>
            <a:endParaRPr lang="en-US"/>
          </a:p>
        </p:txBody>
      </p:sp>
    </p:spTree>
    <p:extLst>
      <p:ext uri="{BB962C8B-B14F-4D97-AF65-F5344CB8AC3E}">
        <p14:creationId xmlns:p14="http://schemas.microsoft.com/office/powerpoint/2010/main" val="38654680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cs typeface="Calibri"/>
              </a:rPr>
              <a:t>Eliza</a:t>
            </a:r>
          </a:p>
          <a:p>
            <a:r>
              <a:rPr lang="en-US">
                <a:cs typeface="Calibri"/>
              </a:rPr>
              <a:t>not ready to capture dimensionality about it yet, but Trying to capture two dimensions of this right now: food environment, physical environment; </a:t>
            </a:r>
          </a:p>
          <a:p>
            <a:r>
              <a:rPr lang="en-US">
                <a:cs typeface="Calibri"/>
              </a:rPr>
              <a:t>-don't have to read all of factors</a:t>
            </a:r>
          </a:p>
        </p:txBody>
      </p:sp>
      <p:sp>
        <p:nvSpPr>
          <p:cNvPr id="4" name="Slide Number Placeholder 3"/>
          <p:cNvSpPr>
            <a:spLocks noGrp="1"/>
          </p:cNvSpPr>
          <p:nvPr>
            <p:ph type="sldNum" sz="quarter" idx="5"/>
          </p:nvPr>
        </p:nvSpPr>
        <p:spPr/>
        <p:txBody>
          <a:bodyPr/>
          <a:lstStyle/>
          <a:p>
            <a:fld id="{5B8E8C4F-731C-F24D-9A9E-B4D5C84CE44D}" type="slidenum">
              <a:rPr lang="en-US" smtClean="0"/>
              <a:t>93</a:t>
            </a:fld>
            <a:endParaRPr lang="en-US"/>
          </a:p>
        </p:txBody>
      </p:sp>
    </p:spTree>
    <p:extLst>
      <p:ext uri="{BB962C8B-B14F-4D97-AF65-F5344CB8AC3E}">
        <p14:creationId xmlns:p14="http://schemas.microsoft.com/office/powerpoint/2010/main" val="6846385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b="1">
              <a:cs typeface="Calibri"/>
            </a:endParaRPr>
          </a:p>
        </p:txBody>
      </p:sp>
      <p:sp>
        <p:nvSpPr>
          <p:cNvPr id="4" name="Slide Number Placeholder 3"/>
          <p:cNvSpPr>
            <a:spLocks noGrp="1"/>
          </p:cNvSpPr>
          <p:nvPr>
            <p:ph type="sldNum" sz="quarter" idx="5"/>
          </p:nvPr>
        </p:nvSpPr>
        <p:spPr/>
        <p:txBody>
          <a:bodyPr/>
          <a:lstStyle/>
          <a:p>
            <a:fld id="{5B8E8C4F-731C-F24D-9A9E-B4D5C84CE44D}" type="slidenum">
              <a:rPr lang="en-US" smtClean="0"/>
              <a:t>94</a:t>
            </a:fld>
            <a:endParaRPr lang="en-US"/>
          </a:p>
        </p:txBody>
      </p:sp>
    </p:spTree>
    <p:extLst>
      <p:ext uri="{BB962C8B-B14F-4D97-AF65-F5344CB8AC3E}">
        <p14:creationId xmlns:p14="http://schemas.microsoft.com/office/powerpoint/2010/main" val="1269399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24</a:t>
            </a:fld>
            <a:endParaRPr lang="en-US"/>
          </a:p>
        </p:txBody>
      </p:sp>
    </p:spTree>
    <p:extLst>
      <p:ext uri="{BB962C8B-B14F-4D97-AF65-F5344CB8AC3E}">
        <p14:creationId xmlns:p14="http://schemas.microsoft.com/office/powerpoint/2010/main" val="9367763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285750" indent="-285750">
              <a:buFont typeface="Arial"/>
              <a:buChar char="•"/>
            </a:pPr>
            <a:r>
              <a:rPr lang="en-US">
                <a:cs typeface="Calibri"/>
              </a:rPr>
              <a:t>Font size: 40 title; 28 big points, 20 everything else; color: dark blue, text 2</a:t>
            </a:r>
          </a:p>
          <a:p>
            <a:pPr marL="285750" indent="-285750">
              <a:buFont typeface="Arial"/>
              <a:buChar char="•"/>
            </a:pPr>
            <a:r>
              <a:rPr lang="en-US" b="1">
                <a:cs typeface="Calibri"/>
              </a:rPr>
              <a:t>Notes: </a:t>
            </a:r>
            <a:r>
              <a:rPr lang="en-US">
                <a:cs typeface="Calibri"/>
              </a:rPr>
              <a:t>Synthetic data use and geographic scope ** put this somewhere</a:t>
            </a:r>
          </a:p>
        </p:txBody>
      </p:sp>
      <p:sp>
        <p:nvSpPr>
          <p:cNvPr id="4" name="Slide Number Placeholder 3"/>
          <p:cNvSpPr>
            <a:spLocks noGrp="1"/>
          </p:cNvSpPr>
          <p:nvPr>
            <p:ph type="sldNum" sz="quarter" idx="5"/>
          </p:nvPr>
        </p:nvSpPr>
        <p:spPr/>
        <p:txBody>
          <a:bodyPr/>
          <a:lstStyle/>
          <a:p>
            <a:fld id="{5B8E8C4F-731C-F24D-9A9E-B4D5C84CE44D}" type="slidenum">
              <a:rPr lang="en-US" smtClean="0"/>
              <a:t>95</a:t>
            </a:fld>
            <a:endParaRPr lang="en-US"/>
          </a:p>
        </p:txBody>
      </p:sp>
    </p:spTree>
    <p:extLst>
      <p:ext uri="{BB962C8B-B14F-4D97-AF65-F5344CB8AC3E}">
        <p14:creationId xmlns:p14="http://schemas.microsoft.com/office/powerpoint/2010/main" val="42794963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a:t>national: incarceration </a:t>
            </a:r>
            <a:r>
              <a:rPr lang="en-US">
                <a:hlinkClick r:id="rId3"/>
              </a:rPr>
              <a:t>https://www.bjs.gov/content/pub/pdf/p17.pdf</a:t>
            </a:r>
            <a:endParaRPr lang="en-US"/>
          </a:p>
          <a:p>
            <a:r>
              <a:rPr lang="en-US" err="1"/>
              <a:t>rearrest</a:t>
            </a:r>
            <a:r>
              <a:rPr lang="en-US"/>
              <a:t> </a:t>
            </a:r>
            <a:r>
              <a:rPr lang="en-US">
                <a:hlinkClick r:id="rId4"/>
              </a:rPr>
              <a:t>https://www.bjs.gov/content/pub/pdf/rprts05p0510.pdf</a:t>
            </a:r>
            <a:r>
              <a:rPr lang="en-US"/>
              <a:t>; </a:t>
            </a:r>
            <a:r>
              <a:rPr lang="en-US">
                <a:hlinkClick r:id="rId5"/>
              </a:rPr>
              <a:t>https://vadoc.virginia.gov/about/facts/research/recidivism/recidivism-at-a-glance-may2019.pdf</a:t>
            </a:r>
            <a:endParaRPr lang="en-US"/>
          </a:p>
          <a:p>
            <a:r>
              <a:rPr lang="en-US"/>
              <a:t>inmates released </a:t>
            </a:r>
            <a:r>
              <a:rPr lang="en-US">
                <a:hlinkClick r:id="rId3"/>
              </a:rPr>
              <a:t>https://www.bjs.gov/content/pub/pdf/p17.pdf</a:t>
            </a:r>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129</a:t>
            </a:fld>
            <a:endParaRPr lang="en-US"/>
          </a:p>
        </p:txBody>
      </p:sp>
    </p:spTree>
    <p:extLst>
      <p:ext uri="{BB962C8B-B14F-4D97-AF65-F5344CB8AC3E}">
        <p14:creationId xmlns:p14="http://schemas.microsoft.com/office/powerpoint/2010/main" val="2490432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Raghav introduction</a:t>
            </a:r>
          </a:p>
          <a:p>
            <a:r>
              <a:rPr lang="en-US">
                <a:cs typeface="Calibri"/>
              </a:rPr>
              <a:t>2) Quinton introduction</a:t>
            </a:r>
          </a:p>
          <a:p>
            <a:r>
              <a:rPr lang="en-US">
                <a:cs typeface="Calibri"/>
              </a:rPr>
              <a:t>3) NSF sponsorship – MC is Gary Anderson</a:t>
            </a:r>
          </a:p>
        </p:txBody>
      </p:sp>
      <p:sp>
        <p:nvSpPr>
          <p:cNvPr id="4" name="Slide Number Placeholder 3"/>
          <p:cNvSpPr>
            <a:spLocks noGrp="1"/>
          </p:cNvSpPr>
          <p:nvPr>
            <p:ph type="sldNum" sz="quarter" idx="5"/>
          </p:nvPr>
        </p:nvSpPr>
        <p:spPr/>
        <p:txBody>
          <a:bodyPr/>
          <a:lstStyle/>
          <a:p>
            <a:fld id="{5B8E8C4F-731C-F24D-9A9E-B4D5C84CE44D}" type="slidenum">
              <a:rPr lang="en-US" smtClean="0"/>
              <a:t>25</a:t>
            </a:fld>
            <a:endParaRPr lang="en-US"/>
          </a:p>
        </p:txBody>
      </p:sp>
    </p:spTree>
    <p:extLst>
      <p:ext uri="{BB962C8B-B14F-4D97-AF65-F5344CB8AC3E}">
        <p14:creationId xmlns:p14="http://schemas.microsoft.com/office/powerpoint/2010/main" val="193799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900">
                <a:cs typeface="Calibri"/>
              </a:rPr>
              <a:t>Every year the NSF – NCSES conducts the BRDIS survey which reaches out to businesses in a variety of locales and sectors to ask, among other things, whether or not the business made an innovation in the last year. Outside of just monetary value, this is an important question because innovation reflects a multitude of important economic indicators which are of paramount interest to the NCSES. However, as with any survey, the BRDIS inherently comes with certain limitations regarding the information or data which it collects. Specifically, as a yearly cross sectional survey, the question of whether or not a company produced an innovation in last year lacks a specific temporal component (I.e. when did the innovation occur?), how many innovations the company produced in that year (one or many?), and how impactful or to what degree the innovation had an affect on the market/consumers (none, low, high?). Consequently, we've been tasked with pursuing alternative methods to detect, classify, and evaluate innovation to supplement this yearly survey and provide valuable information to the NCSES.  </a:t>
            </a:r>
            <a:endParaRPr lang="en-US" sz="1900"/>
          </a:p>
          <a:p>
            <a:endParaRPr lang="en-US">
              <a:cs typeface="Calibri"/>
            </a:endParaRPr>
          </a:p>
        </p:txBody>
      </p:sp>
      <p:sp>
        <p:nvSpPr>
          <p:cNvPr id="4" name="Slide Number Placeholder 3"/>
          <p:cNvSpPr>
            <a:spLocks noGrp="1"/>
          </p:cNvSpPr>
          <p:nvPr>
            <p:ph type="sldNum" sz="quarter" idx="5"/>
          </p:nvPr>
        </p:nvSpPr>
        <p:spPr/>
        <p:txBody>
          <a:bodyPr/>
          <a:lstStyle/>
          <a:p>
            <a:fld id="{33681AD9-7235-D940-91C1-93FBD7DEC545}" type="slidenum">
              <a:rPr lang="en-US" smtClean="0"/>
              <a:t>26</a:t>
            </a:fld>
            <a:endParaRPr lang="en-US"/>
          </a:p>
        </p:txBody>
      </p:sp>
    </p:spTree>
    <p:extLst>
      <p:ext uri="{BB962C8B-B14F-4D97-AF65-F5344CB8AC3E}">
        <p14:creationId xmlns:p14="http://schemas.microsoft.com/office/powerpoint/2010/main" val="2996235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sz="1900"/>
          </a:p>
          <a:p>
            <a:r>
              <a:rPr lang="en-US">
                <a:cs typeface="Calibri"/>
              </a:rPr>
              <a:t>What is it? - The </a:t>
            </a:r>
            <a:r>
              <a:rPr lang="en-US"/>
              <a:t>gold standard for defining and measuring Innovation comes from the Oslo manual, a rulebook put out by the Organization for Economic Co-operation and Development, most recently updated in 2018. For our purposes, we utilize this manual to define an Innovation as "A new product, or an improvement made to an existing product, which produces a significant impact or change to the market/consumers" (?). In this case, we are taking an object oriented retrospective approach, only considering products which have physically made it to market.  </a:t>
            </a:r>
            <a:endParaRPr lang="en-US">
              <a:cs typeface="Calibri"/>
            </a:endParaRPr>
          </a:p>
          <a:p>
            <a:endParaRPr lang="en-US">
              <a:cs typeface="Calibri"/>
            </a:endParaRPr>
          </a:p>
          <a:p>
            <a:r>
              <a:rPr lang="en-US">
                <a:cs typeface="Calibri"/>
              </a:rPr>
              <a:t>Why is it important? - Measuring innovation is an important indicator of the economic health of a country, how fast its growing and how competitive it is on a global scale. Consequently, finding alternative data sources to predict and classify innovations can provide new, valuable information to supplement the existing BRDIS survey and provide a new framework for thinking about innovation.  </a:t>
            </a:r>
          </a:p>
          <a:p>
            <a:endParaRPr lang="en-US">
              <a:cs typeface="Calibri"/>
            </a:endParaRPr>
          </a:p>
          <a:p>
            <a:r>
              <a:rPr lang="en-US">
                <a:cs typeface="Calibri"/>
              </a:rPr>
              <a:t>Considering both the what and the why of our endeavor, we chose to initialize our study within the scope of the Food and Drug Administration, more specifically, the Pharmaceutical industry. We did those for 3 primary reasons. </a:t>
            </a:r>
          </a:p>
          <a:p>
            <a:endParaRPr lang="en-US">
              <a:cs typeface="Calibri"/>
            </a:endParaRPr>
          </a:p>
          <a:p>
            <a:r>
              <a:rPr lang="en-US">
                <a:cs typeface="Calibri"/>
              </a:rPr>
              <a:t>1. It is highly regulated – which reduces extraneous noise and provides a solid platform to build our predictive algorithms</a:t>
            </a:r>
          </a:p>
          <a:p>
            <a:r>
              <a:rPr lang="en-US">
                <a:cs typeface="Calibri"/>
              </a:rPr>
              <a:t>2. It is new – by which I mean the Pharma industry is constantly churning out new and improved products</a:t>
            </a:r>
          </a:p>
          <a:p>
            <a:r>
              <a:rPr lang="en-US">
                <a:cs typeface="Calibri"/>
              </a:rPr>
              <a:t>3. It is relevant – because its highly scrutinized, especially more recently, it appears frequently in the news ….. (which leads directly to the next slide, Dow Jones DNA data)</a:t>
            </a:r>
          </a:p>
          <a:p>
            <a:endParaRPr lang="en-US">
              <a:cs typeface="Calibri"/>
            </a:endParaRPr>
          </a:p>
          <a:p>
            <a:endParaRPr lang="en-US">
              <a:cs typeface="Calibri"/>
            </a:endParaRPr>
          </a:p>
          <a:p>
            <a:r>
              <a:rPr lang="en-US">
                <a:cs typeface="Calibri"/>
              </a:rPr>
              <a:t>#Split these into two slides 1) Innovation, 2) Focus on FDA </a:t>
            </a:r>
          </a:p>
        </p:txBody>
      </p:sp>
      <p:sp>
        <p:nvSpPr>
          <p:cNvPr id="4" name="Slide Number Placeholder 3"/>
          <p:cNvSpPr>
            <a:spLocks noGrp="1"/>
          </p:cNvSpPr>
          <p:nvPr>
            <p:ph type="sldNum" sz="quarter" idx="5"/>
          </p:nvPr>
        </p:nvSpPr>
        <p:spPr/>
        <p:txBody>
          <a:bodyPr/>
          <a:lstStyle/>
          <a:p>
            <a:fld id="{33681AD9-7235-D940-91C1-93FBD7DEC545}" type="slidenum">
              <a:rPr lang="en-US" smtClean="0"/>
              <a:t>27</a:t>
            </a:fld>
            <a:endParaRPr lang="en-US"/>
          </a:p>
        </p:txBody>
      </p:sp>
    </p:spTree>
    <p:extLst>
      <p:ext uri="{BB962C8B-B14F-4D97-AF65-F5344CB8AC3E}">
        <p14:creationId xmlns:p14="http://schemas.microsoft.com/office/powerpoint/2010/main" val="4067810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49114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F09A-0EB1-2F42-9BA2-E54A31464E3D}"/>
              </a:ext>
            </a:extLst>
          </p:cNvPr>
          <p:cNvSpPr>
            <a:spLocks noGrp="1"/>
          </p:cNvSpPr>
          <p:nvPr>
            <p:ph type="title"/>
          </p:nvPr>
        </p:nvSpPr>
        <p:spPr>
          <a:xfrm>
            <a:off x="755810" y="457200"/>
            <a:ext cx="3539014"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AFA5E50-8AC6-5E4F-A1B9-F416496B8C83}"/>
              </a:ext>
            </a:extLst>
          </p:cNvPr>
          <p:cNvSpPr>
            <a:spLocks noGrp="1"/>
          </p:cNvSpPr>
          <p:nvPr>
            <p:ph idx="1"/>
          </p:nvPr>
        </p:nvSpPr>
        <p:spPr>
          <a:xfrm>
            <a:off x="4664869" y="987429"/>
            <a:ext cx="555498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8FFB5-DE7D-A145-BE64-0B5946650CDA}"/>
              </a:ext>
            </a:extLst>
          </p:cNvPr>
          <p:cNvSpPr>
            <a:spLocks noGrp="1"/>
          </p:cNvSpPr>
          <p:nvPr>
            <p:ph type="body" sz="half" idx="2"/>
          </p:nvPr>
        </p:nvSpPr>
        <p:spPr>
          <a:xfrm>
            <a:off x="755810" y="2057400"/>
            <a:ext cx="3539014" cy="3811588"/>
          </a:xfrm>
        </p:spPr>
        <p:txBody>
          <a:bodyPr/>
          <a:lstStyle>
            <a:lvl1pPr marL="0" indent="0">
              <a:buNone/>
              <a:defRPr sz="1200"/>
            </a:lvl1pPr>
            <a:lvl2pPr marL="342907" indent="0">
              <a:buNone/>
              <a:defRPr sz="1050"/>
            </a:lvl2pPr>
            <a:lvl3pPr marL="685814" indent="0">
              <a:buNone/>
              <a:defRPr sz="900"/>
            </a:lvl3pPr>
            <a:lvl4pPr marL="1028721" indent="0">
              <a:buNone/>
              <a:defRPr sz="750"/>
            </a:lvl4pPr>
            <a:lvl5pPr marL="1371627" indent="0">
              <a:buNone/>
              <a:defRPr sz="750"/>
            </a:lvl5pPr>
            <a:lvl6pPr marL="1714534" indent="0">
              <a:buNone/>
              <a:defRPr sz="750"/>
            </a:lvl6pPr>
            <a:lvl7pPr marL="2057441" indent="0">
              <a:buNone/>
              <a:defRPr sz="750"/>
            </a:lvl7pPr>
            <a:lvl8pPr marL="2400348" indent="0">
              <a:buNone/>
              <a:defRPr sz="750"/>
            </a:lvl8pPr>
            <a:lvl9pPr marL="2743255"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17A2DAA-742C-AF4A-AB4F-E6170530624C}"/>
              </a:ext>
            </a:extLst>
          </p:cNvPr>
          <p:cNvSpPr>
            <a:spLocks noGrp="1"/>
          </p:cNvSpPr>
          <p:nvPr>
            <p:ph type="dt" sz="half" idx="10"/>
          </p:nvPr>
        </p:nvSpPr>
        <p:spPr/>
        <p:txBody>
          <a:bodyPr/>
          <a:lstStyle/>
          <a:p>
            <a:fld id="{73E3D589-E13C-A744-A62B-8EB636F649CA}" type="datetimeFigureOut">
              <a:rPr lang="en-US" smtClean="0"/>
              <a:t>8/1/2019</a:t>
            </a:fld>
            <a:endParaRPr lang="en-US"/>
          </a:p>
        </p:txBody>
      </p:sp>
      <p:sp>
        <p:nvSpPr>
          <p:cNvPr id="6" name="Footer Placeholder 5">
            <a:extLst>
              <a:ext uri="{FF2B5EF4-FFF2-40B4-BE49-F238E27FC236}">
                <a16:creationId xmlns:a16="http://schemas.microsoft.com/office/drawing/2014/main" id="{AB6328FB-7FD4-BE4A-9581-7AB4F5DA8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EA869-553C-F34E-89E8-39FCE98BF466}"/>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421026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8201-093D-A843-95D0-1BCBB4EFAF40}"/>
              </a:ext>
            </a:extLst>
          </p:cNvPr>
          <p:cNvSpPr>
            <a:spLocks noGrp="1"/>
          </p:cNvSpPr>
          <p:nvPr>
            <p:ph type="ctrTitle"/>
          </p:nvPr>
        </p:nvSpPr>
        <p:spPr>
          <a:xfrm>
            <a:off x="1371600" y="1122363"/>
            <a:ext cx="82296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5A9F8B-958D-8746-8B32-5B34DE152AF1}"/>
              </a:ext>
            </a:extLst>
          </p:cNvPr>
          <p:cNvSpPr>
            <a:spLocks noGrp="1"/>
          </p:cNvSpPr>
          <p:nvPr>
            <p:ph type="subTitle" idx="1"/>
          </p:nvPr>
        </p:nvSpPr>
        <p:spPr>
          <a:xfrm>
            <a:off x="1371600" y="3602038"/>
            <a:ext cx="8229600" cy="1655762"/>
          </a:xfrm>
        </p:spPr>
        <p:txBody>
          <a:bodyPr/>
          <a:lstStyle>
            <a:lvl1pPr marL="0" indent="0" algn="ctr">
              <a:buNone/>
              <a:defRPr sz="1800"/>
            </a:lvl1pPr>
            <a:lvl2pPr marL="342907" indent="0" algn="ctr">
              <a:buNone/>
              <a:defRPr sz="1500"/>
            </a:lvl2pPr>
            <a:lvl3pPr marL="685814" indent="0" algn="ctr">
              <a:buNone/>
              <a:defRPr sz="1350"/>
            </a:lvl3pPr>
            <a:lvl4pPr marL="1028721" indent="0" algn="ctr">
              <a:buNone/>
              <a:defRPr sz="1200"/>
            </a:lvl4pPr>
            <a:lvl5pPr marL="1371627" indent="0" algn="ctr">
              <a:buNone/>
              <a:defRPr sz="1200"/>
            </a:lvl5pPr>
            <a:lvl6pPr marL="1714534" indent="0" algn="ctr">
              <a:buNone/>
              <a:defRPr sz="1200"/>
            </a:lvl6pPr>
            <a:lvl7pPr marL="2057441" indent="0" algn="ctr">
              <a:buNone/>
              <a:defRPr sz="1200"/>
            </a:lvl7pPr>
            <a:lvl8pPr marL="2400348" indent="0" algn="ctr">
              <a:buNone/>
              <a:defRPr sz="1200"/>
            </a:lvl8pPr>
            <a:lvl9pPr marL="2743255"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342F136-76F8-9F4B-AD1E-3CA6C28C3912}"/>
              </a:ext>
            </a:extLst>
          </p:cNvPr>
          <p:cNvSpPr>
            <a:spLocks noGrp="1"/>
          </p:cNvSpPr>
          <p:nvPr>
            <p:ph type="dt" sz="half" idx="10"/>
          </p:nvPr>
        </p:nvSpPr>
        <p:spPr/>
        <p:txBody>
          <a:bodyPr/>
          <a:lstStyle/>
          <a:p>
            <a:fld id="{73E3D589-E13C-A744-A62B-8EB636F649CA}" type="datetimeFigureOut">
              <a:rPr lang="en-US" smtClean="0"/>
              <a:t>8/1/2019</a:t>
            </a:fld>
            <a:endParaRPr lang="en-US"/>
          </a:p>
        </p:txBody>
      </p:sp>
      <p:sp>
        <p:nvSpPr>
          <p:cNvPr id="5" name="Footer Placeholder 4">
            <a:extLst>
              <a:ext uri="{FF2B5EF4-FFF2-40B4-BE49-F238E27FC236}">
                <a16:creationId xmlns:a16="http://schemas.microsoft.com/office/drawing/2014/main" id="{9B4F27F3-08F4-DD44-8FBC-B432EA82F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57E8A-22AA-6E49-8322-94A7D781CC3C}"/>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1703697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1161919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3209917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1035682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754380" y="365127"/>
            <a:ext cx="9464040" cy="625475"/>
          </a:xfrm>
          <a:prstGeom prst="rect">
            <a:avLst/>
          </a:prstGeom>
        </p:spPr>
        <p:txBody>
          <a:bodyPr/>
          <a:lstStyle>
            <a:lvl1pPr>
              <a:defRPr sz="2880">
                <a:solidFill>
                  <a:schemeClr val="accent6">
                    <a:lumMod val="75000"/>
                  </a:schemeClr>
                </a:solidFill>
                <a:latin typeface="ITC Franklin Gothic Std Demi Compresse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754380" y="1143000"/>
            <a:ext cx="946404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536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1" y="5786967"/>
            <a:ext cx="5821680" cy="402160"/>
          </a:xfrm>
          <a:prstGeom prst="rect">
            <a:avLst/>
          </a:prstGeom>
        </p:spPr>
        <p:txBody>
          <a:bodyPr vert="horz"/>
          <a:lstStyle>
            <a:lvl1pPr marL="0" indent="0">
              <a:buFontTx/>
              <a:buNone/>
              <a:defRPr sz="18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26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3549004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1: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5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2: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492538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2: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Tree>
    <p:extLst>
      <p:ext uri="{BB962C8B-B14F-4D97-AF65-F5344CB8AC3E}">
        <p14:creationId xmlns:p14="http://schemas.microsoft.com/office/powerpoint/2010/main" val="287752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ext Placeholder 10"/>
          <p:cNvSpPr>
            <a:spLocks noGrp="1"/>
          </p:cNvSpPr>
          <p:nvPr>
            <p:ph type="body" sz="quarter" idx="11" hasCustomPrompt="1"/>
          </p:nvPr>
        </p:nvSpPr>
        <p:spPr>
          <a:xfrm>
            <a:off x="5047107" y="1473518"/>
            <a:ext cx="5788534" cy="5219382"/>
          </a:xfrm>
          <a:prstGeom prst="rect">
            <a:avLst/>
          </a:prstGeom>
        </p:spPr>
        <p:txBody>
          <a:bodyPr vert="horz"/>
          <a:lstStyle>
            <a:lvl1pPr marL="0" indent="0">
              <a:buFontTx/>
              <a:buNone/>
              <a:defRPr sz="4400" baseline="30000">
                <a:solidFill>
                  <a:schemeClr val="tx1">
                    <a:lumMod val="65000"/>
                    <a:lumOff val="35000"/>
                  </a:schemeClr>
                </a:solidFill>
                <a:latin typeface="ITC Franklin Gothic Std Book Extra Compressed"/>
              </a:defRPr>
            </a:lvl1pPr>
          </a:lstStyle>
          <a:p>
            <a:pPr lvl="0"/>
            <a:r>
              <a:rPr lang="en-US"/>
              <a:t>1. Introduction Title Placed Here</a:t>
            </a:r>
          </a:p>
          <a:p>
            <a:pPr lvl="0"/>
            <a:r>
              <a:rPr lang="en-US"/>
              <a:t>2. Purpose Title Here</a:t>
            </a:r>
          </a:p>
          <a:p>
            <a:pPr lvl="0"/>
            <a:r>
              <a:rPr lang="en-US"/>
              <a:t>3. Description Title Would Go Here</a:t>
            </a:r>
          </a:p>
          <a:p>
            <a:pPr lvl="0"/>
            <a:r>
              <a:rPr lang="en-US"/>
              <a:t>4. </a:t>
            </a:r>
            <a:r>
              <a:rPr lang="en-US" err="1"/>
              <a:t>Lorem</a:t>
            </a:r>
            <a:r>
              <a:rPr lang="en-US"/>
              <a:t> </a:t>
            </a:r>
            <a:r>
              <a:rPr lang="en-US" err="1"/>
              <a:t>Etam</a:t>
            </a:r>
            <a:r>
              <a:rPr lang="en-US"/>
              <a:t> Would Go Here</a:t>
            </a:r>
          </a:p>
          <a:p>
            <a:pPr lvl="0"/>
            <a:r>
              <a:rPr lang="en-US"/>
              <a:t>5. </a:t>
            </a:r>
            <a:r>
              <a:rPr lang="en-US" err="1"/>
              <a:t>Ipsum</a:t>
            </a:r>
            <a:r>
              <a:rPr lang="en-US"/>
              <a:t> Dolor Would Go Here</a:t>
            </a:r>
          </a:p>
          <a:p>
            <a:pPr lvl="0"/>
            <a:r>
              <a:rPr lang="en-US"/>
              <a:t>6. Methodology Would Be Placed Here</a:t>
            </a:r>
          </a:p>
          <a:p>
            <a:pPr lvl="0"/>
            <a:r>
              <a:rPr lang="en-US"/>
              <a:t>7. Research Title Would Go Here</a:t>
            </a:r>
          </a:p>
          <a:p>
            <a:pPr lvl="0"/>
            <a:r>
              <a:rPr lang="en-US"/>
              <a:t>8. Findings Another Title Would Go Here</a:t>
            </a:r>
          </a:p>
        </p:txBody>
      </p:sp>
    </p:spTree>
    <p:extLst>
      <p:ext uri="{BB962C8B-B14F-4D97-AF65-F5344CB8AC3E}">
        <p14:creationId xmlns:p14="http://schemas.microsoft.com/office/powerpoint/2010/main" val="3530823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2: bulleted text">
    <p:spTree>
      <p:nvGrpSpPr>
        <p:cNvPr id="1" name=""/>
        <p:cNvGrpSpPr/>
        <p:nvPr/>
      </p:nvGrpSpPr>
      <p:grpSpPr>
        <a:xfrm>
          <a:off x="0" y="0"/>
          <a:ext cx="0" cy="0"/>
          <a:chOff x="0" y="0"/>
          <a:chExt cx="0" cy="0"/>
        </a:xfrm>
      </p:grpSpPr>
      <p:sp>
        <p:nvSpPr>
          <p:cNvPr id="8"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9" name="Slide Number Placeholder 8"/>
          <p:cNvSpPr>
            <a:spLocks noGrp="1"/>
          </p:cNvSpPr>
          <p:nvPr>
            <p:ph type="sldNum" sz="quarter" idx="12"/>
          </p:nvPr>
        </p:nvSpPr>
        <p:spPr/>
        <p:txBody>
          <a:bodyPr/>
          <a:lstStyle/>
          <a:p>
            <a:fld id="{0F418C06-167A-E646-9EF6-18275B625F6B}" type="slidenum">
              <a:rPr lang="en-US" smtClean="0"/>
              <a:pPr/>
              <a:t>‹#›</a:t>
            </a:fld>
            <a:endParaRPr lang="en-US"/>
          </a:p>
        </p:txBody>
      </p:sp>
      <p:sp>
        <p:nvSpPr>
          <p:cNvPr id="10"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Tree>
    <p:extLst>
      <p:ext uri="{BB962C8B-B14F-4D97-AF65-F5344CB8AC3E}">
        <p14:creationId xmlns:p14="http://schemas.microsoft.com/office/powerpoint/2010/main" val="659690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2: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5"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6"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2415120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2: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3"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2583308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2: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976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3: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13182421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3: long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3" hasCustomPrompt="1"/>
          </p:nvPr>
        </p:nvSpPr>
        <p:spPr>
          <a:xfrm>
            <a:off x="0" y="12236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9" name="Text Placeholder 9"/>
          <p:cNvSpPr>
            <a:spLocks noGrp="1"/>
          </p:cNvSpPr>
          <p:nvPr>
            <p:ph type="body" sz="quarter" idx="14" hasCustomPrompt="1"/>
          </p:nvPr>
        </p:nvSpPr>
        <p:spPr>
          <a:xfrm>
            <a:off x="581028" y="2185434"/>
            <a:ext cx="4877665"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0" name="Text Placeholder 9"/>
          <p:cNvSpPr>
            <a:spLocks noGrp="1"/>
          </p:cNvSpPr>
          <p:nvPr>
            <p:ph type="body" sz="quarter" idx="15" hasCustomPrompt="1"/>
          </p:nvPr>
        </p:nvSpPr>
        <p:spPr>
          <a:xfrm>
            <a:off x="5655948" y="2185434"/>
            <a:ext cx="4737734" cy="3491467"/>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1" name="TextBox 10"/>
          <p:cNvSpPr txBox="1"/>
          <p:nvPr userDrawn="1"/>
        </p:nvSpPr>
        <p:spPr>
          <a:xfrm>
            <a:off x="-396238" y="2133601"/>
            <a:ext cx="184731" cy="369332"/>
          </a:xfrm>
          <a:prstGeom prst="rect">
            <a:avLst/>
          </a:prstGeom>
          <a:noFill/>
        </p:spPr>
        <p:txBody>
          <a:bodyPr wrap="none" rtlCol="0">
            <a:spAutoFit/>
          </a:bodyPr>
          <a:lstStyle/>
          <a:p>
            <a:endParaRPr lang="en-US" sz="1800"/>
          </a:p>
        </p:txBody>
      </p:sp>
    </p:spTree>
    <p:extLst>
      <p:ext uri="{BB962C8B-B14F-4D97-AF65-F5344CB8AC3E}">
        <p14:creationId xmlns:p14="http://schemas.microsoft.com/office/powerpoint/2010/main" val="2179693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3: bulleted text">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0F418C06-167A-E646-9EF6-18275B625F6B}" type="slidenum">
              <a:rPr lang="en-US" smtClean="0"/>
              <a:pPr/>
              <a:t>‹#›</a:t>
            </a:fld>
            <a:endParaRPr lang="en-US"/>
          </a:p>
        </p:txBody>
      </p:sp>
      <p:sp>
        <p:nvSpPr>
          <p:cNvPr id="8" name="Text Placeholder 7"/>
          <p:cNvSpPr>
            <a:spLocks noGrp="1"/>
          </p:cNvSpPr>
          <p:nvPr>
            <p:ph type="body" sz="quarter" idx="11" hasCustomPrompt="1"/>
          </p:nvPr>
        </p:nvSpPr>
        <p:spPr>
          <a:xfrm>
            <a:off x="0" y="12192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9" name="Text Placeholder 11"/>
          <p:cNvSpPr>
            <a:spLocks noGrp="1"/>
          </p:cNvSpPr>
          <p:nvPr>
            <p:ph type="body" sz="quarter" idx="12" hasCustomPrompt="1"/>
          </p:nvPr>
        </p:nvSpPr>
        <p:spPr>
          <a:xfrm>
            <a:off x="3605784" y="2006600"/>
            <a:ext cx="3816096" cy="3886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Tree>
    <p:extLst>
      <p:ext uri="{BB962C8B-B14F-4D97-AF65-F5344CB8AC3E}">
        <p14:creationId xmlns:p14="http://schemas.microsoft.com/office/powerpoint/2010/main" val="2245647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737360" y="22987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13538036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3: table">
    <p:spTree>
      <p:nvGrpSpPr>
        <p:cNvPr id="1" name=""/>
        <p:cNvGrpSpPr/>
        <p:nvPr/>
      </p:nvGrpSpPr>
      <p:grpSpPr>
        <a:xfrm>
          <a:off x="0" y="0"/>
          <a:ext cx="0" cy="0"/>
          <a:chOff x="0" y="0"/>
          <a:chExt cx="0" cy="0"/>
        </a:xfrm>
      </p:grpSpPr>
      <p:sp>
        <p:nvSpPr>
          <p:cNvPr id="10" name="Slide Number Placeholder 9"/>
          <p:cNvSpPr>
            <a:spLocks noGrp="1"/>
          </p:cNvSpPr>
          <p:nvPr>
            <p:ph type="sldNum" sz="quarter" idx="10"/>
          </p:nvPr>
        </p:nvSpPr>
        <p:spPr/>
        <p:txBody>
          <a:body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12446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9999677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19576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3737225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6287021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899779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09728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0160" y="2415639"/>
            <a:ext cx="109728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0885" y="3644105"/>
            <a:ext cx="109728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6"/>
            <a:ext cx="109728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27910235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6"/>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443999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3: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75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placeholder">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066800" y="660400"/>
            <a:ext cx="8945880" cy="4965700"/>
          </a:xfrm>
          <a:prstGeom prst="rect">
            <a:avLst/>
          </a:prstGeom>
        </p:spPr>
        <p:txBody>
          <a:bodyPr vert="horz"/>
          <a:lstStyle>
            <a:lvl1pPr marL="0" indent="0">
              <a:buFontTx/>
              <a:buNone/>
              <a:defRPr baseline="0"/>
            </a:lvl1pPr>
          </a:lstStyle>
          <a:p>
            <a:r>
              <a:rPr lang="en-US"/>
              <a:t>Drag/Insert Image here</a:t>
            </a:r>
          </a:p>
        </p:txBody>
      </p:sp>
      <p:sp>
        <p:nvSpPr>
          <p:cNvPr id="10" name="Text Placeholder 9"/>
          <p:cNvSpPr>
            <a:spLocks noGrp="1"/>
          </p:cNvSpPr>
          <p:nvPr>
            <p:ph type="body" sz="quarter" idx="11" hasCustomPrompt="1"/>
          </p:nvPr>
        </p:nvSpPr>
        <p:spPr>
          <a:xfrm>
            <a:off x="1066800" y="5786967"/>
            <a:ext cx="5821680" cy="402160"/>
          </a:xfrm>
          <a:prstGeom prst="rect">
            <a:avLst/>
          </a:prstGeom>
        </p:spPr>
        <p:txBody>
          <a:bodyPr vert="horz"/>
          <a:lstStyle>
            <a:lvl1pPr marL="0" indent="0">
              <a:buFontTx/>
              <a:buNone/>
              <a:defRPr sz="2000" baseline="0">
                <a:solidFill>
                  <a:schemeClr val="tx2">
                    <a:lumMod val="75000"/>
                  </a:schemeClr>
                </a:solidFill>
                <a:latin typeface="ITC Franklin Gothic Std Demi Compressed"/>
              </a:defRPr>
            </a:lvl1pPr>
          </a:lstStyle>
          <a:p>
            <a:pPr lvl="0"/>
            <a:r>
              <a:rPr lang="en-US"/>
              <a:t>TITLE FOR IMAGE HERE</a:t>
            </a:r>
          </a:p>
        </p:txBody>
      </p:sp>
      <p:sp>
        <p:nvSpPr>
          <p:cNvPr id="12" name="Text Placeholder 11"/>
          <p:cNvSpPr>
            <a:spLocks noGrp="1"/>
          </p:cNvSpPr>
          <p:nvPr>
            <p:ph type="body" sz="quarter" idx="12" hasCustomPrompt="1"/>
          </p:nvPr>
        </p:nvSpPr>
        <p:spPr>
          <a:xfrm>
            <a:off x="1066800" y="6189127"/>
            <a:ext cx="8945880" cy="355600"/>
          </a:xfrm>
          <a:prstGeom prst="rect">
            <a:avLst/>
          </a:prstGeom>
        </p:spPr>
        <p:txBody>
          <a:bodyPr vert="horz"/>
          <a:lstStyle>
            <a:lvl1pPr marL="0" indent="0">
              <a:buFontTx/>
              <a:buNone/>
              <a:defRPr sz="1400" baseline="0">
                <a:solidFill>
                  <a:schemeClr val="tx2">
                    <a:lumMod val="75000"/>
                  </a:schemeClr>
                </a:solidFill>
                <a:latin typeface="ITC Franklin Gothic Std Book Compressed"/>
              </a:defRPr>
            </a:lvl1pPr>
          </a:lstStyle>
          <a:p>
            <a:pPr lvl="0"/>
            <a:r>
              <a:rPr lang="en-US"/>
              <a:t>Subtitle And Description For Image Here</a:t>
            </a:r>
          </a:p>
        </p:txBody>
      </p:sp>
    </p:spTree>
    <p:extLst>
      <p:ext uri="{BB962C8B-B14F-4D97-AF65-F5344CB8AC3E}">
        <p14:creationId xmlns:p14="http://schemas.microsoft.com/office/powerpoint/2010/main" val="131956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581028" y="1817688"/>
            <a:ext cx="4877665"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5655948" y="1817688"/>
            <a:ext cx="4737734"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08456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LIST HERE</a:t>
            </a:r>
          </a:p>
        </p:txBody>
      </p:sp>
      <p:sp>
        <p:nvSpPr>
          <p:cNvPr id="12" name="Text Placeholder 11"/>
          <p:cNvSpPr>
            <a:spLocks noGrp="1"/>
          </p:cNvSpPr>
          <p:nvPr>
            <p:ph type="body" sz="quarter" idx="11" hasCustomPrompt="1"/>
          </p:nvPr>
        </p:nvSpPr>
        <p:spPr>
          <a:xfrm>
            <a:off x="3605784" y="1689100"/>
            <a:ext cx="3816096" cy="4013200"/>
          </a:xfrm>
          <a:prstGeom prst="rect">
            <a:avLst/>
          </a:prstGeom>
        </p:spPr>
        <p:txBody>
          <a:bodyPr vert="horz"/>
          <a:lstStyle>
            <a:lvl1pPr marL="342907" indent="-342907">
              <a:buFont typeface="Arial"/>
              <a:buChar char="•"/>
              <a:defRPr sz="2000" baseline="0">
                <a:solidFill>
                  <a:schemeClr val="tx2">
                    <a:lumMod val="75000"/>
                  </a:schemeClr>
                </a:solidFill>
                <a:latin typeface="ITC Franklin Gothic Std Book Compressed"/>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07877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09728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1" name="Text Placeholder 10"/>
          <p:cNvSpPr>
            <a:spLocks noGrp="1"/>
          </p:cNvSpPr>
          <p:nvPr>
            <p:ph type="body" sz="quarter" idx="14" hasCustomPrompt="1"/>
          </p:nvPr>
        </p:nvSpPr>
        <p:spPr>
          <a:xfrm>
            <a:off x="1737360" y="1816100"/>
            <a:ext cx="7437120"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916638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09728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148951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29EBCE-22B7-494E-B774-A0AAD151798F}" type="datetimeFigureOut">
              <a:rPr lang="en-US" smtClean="0"/>
              <a:t>8/1/2019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B8AC6-6724-4257-871B-749BDAA99D81}" type="slidenum">
              <a:rPr lang="en-US" smtClean="0"/>
              <a:t>‹#›</a:t>
            </a:fld>
            <a:endParaRPr lang="en-US"/>
          </a:p>
        </p:txBody>
      </p:sp>
    </p:spTree>
    <p:extLst>
      <p:ext uri="{BB962C8B-B14F-4D97-AF65-F5344CB8AC3E}">
        <p14:creationId xmlns:p14="http://schemas.microsoft.com/office/powerpoint/2010/main" val="274531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9F54-2D85-724D-AD11-347845B434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023FC5-27F7-6746-8AAA-C5AAB39AC0A0}"/>
              </a:ext>
            </a:extLst>
          </p:cNvPr>
          <p:cNvSpPr>
            <a:spLocks noGrp="1"/>
          </p:cNvSpPr>
          <p:nvPr>
            <p:ph sz="half" idx="1"/>
          </p:nvPr>
        </p:nvSpPr>
        <p:spPr>
          <a:xfrm>
            <a:off x="7543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C6D98-D36D-FD48-AE79-FA1BE03ADBF6}"/>
              </a:ext>
            </a:extLst>
          </p:cNvPr>
          <p:cNvSpPr>
            <a:spLocks noGrp="1"/>
          </p:cNvSpPr>
          <p:nvPr>
            <p:ph sz="half" idx="2"/>
          </p:nvPr>
        </p:nvSpPr>
        <p:spPr>
          <a:xfrm>
            <a:off x="5554980" y="1825625"/>
            <a:ext cx="466344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5ABDDD-3F7E-E542-8D10-B52C12A492FB}"/>
              </a:ext>
            </a:extLst>
          </p:cNvPr>
          <p:cNvSpPr>
            <a:spLocks noGrp="1"/>
          </p:cNvSpPr>
          <p:nvPr>
            <p:ph type="dt" sz="half" idx="10"/>
          </p:nvPr>
        </p:nvSpPr>
        <p:spPr/>
        <p:txBody>
          <a:bodyPr/>
          <a:lstStyle/>
          <a:p>
            <a:fld id="{73E3D589-E13C-A744-A62B-8EB636F649CA}" type="datetimeFigureOut">
              <a:rPr lang="en-US" smtClean="0"/>
              <a:t>8/1/2019</a:t>
            </a:fld>
            <a:endParaRPr lang="en-US"/>
          </a:p>
        </p:txBody>
      </p:sp>
      <p:sp>
        <p:nvSpPr>
          <p:cNvPr id="6" name="Footer Placeholder 5">
            <a:extLst>
              <a:ext uri="{FF2B5EF4-FFF2-40B4-BE49-F238E27FC236}">
                <a16:creationId xmlns:a16="http://schemas.microsoft.com/office/drawing/2014/main" id="{51917635-CA7B-184F-82F7-40259A77A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D912B-D4F8-2342-AD01-CC749AD2256B}"/>
              </a:ext>
            </a:extLst>
          </p:cNvPr>
          <p:cNvSpPr>
            <a:spLocks noGrp="1"/>
          </p:cNvSpPr>
          <p:nvPr>
            <p:ph type="sldNum" sz="quarter" idx="12"/>
          </p:nvPr>
        </p:nvSpPr>
        <p:spPr/>
        <p:txBody>
          <a:bodyPr/>
          <a:lstStyle/>
          <a:p>
            <a:fld id="{534CC312-4A70-684F-A428-2BA5C2F7EB7E}" type="slidenum">
              <a:rPr lang="en-US" smtClean="0"/>
              <a:t>‹#›</a:t>
            </a:fld>
            <a:endParaRPr lang="en-US"/>
          </a:p>
        </p:txBody>
      </p:sp>
    </p:spTree>
    <p:extLst>
      <p:ext uri="{BB962C8B-B14F-4D97-AF65-F5344CB8AC3E}">
        <p14:creationId xmlns:p14="http://schemas.microsoft.com/office/powerpoint/2010/main" val="20002067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image" Target="../media/image6.emf"/><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5.png"/><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3.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17.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20.xml"/><Relationship Id="rId7" Type="http://schemas.openxmlformats.org/officeDocument/2006/relationships/image" Target="../media/image1.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5.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23.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6.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1.jp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7.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8.xml"/><Relationship Id="rId1" Type="http://schemas.openxmlformats.org/officeDocument/2006/relationships/slideLayout" Target="../slideLayouts/slideLayout34.xml"/><Relationship Id="rId5" Type="http://schemas.openxmlformats.org/officeDocument/2006/relationships/image" Target="../media/image6.emf"/><Relationship Id="rId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9.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10160"/>
            <a:ext cx="10972800" cy="5232400"/>
          </a:xfrm>
          <a:prstGeom prst="rect">
            <a:avLst/>
          </a:prstGeom>
          <a:solidFill>
            <a:srgbClr val="0121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012158"/>
              </a:solidFill>
            </a:endParaRPr>
          </a:p>
        </p:txBody>
      </p:sp>
      <p:pic>
        <p:nvPicPr>
          <p:cNvPr id="13" name="Picture 12" descr="dotted_line_white.png"/>
          <p:cNvPicPr>
            <a:picLocks noChangeAspect="1"/>
          </p:cNvPicPr>
          <p:nvPr userDrawn="1"/>
        </p:nvPicPr>
        <p:blipFill rotWithShape="1">
          <a:blip r:embed="rId4">
            <a:extLst>
              <a:ext uri="{28A0092B-C50C-407E-A947-70E740481C1C}">
                <a14:useLocalDpi xmlns:a14="http://schemas.microsoft.com/office/drawing/2010/main" val="0"/>
              </a:ext>
            </a:extLst>
          </a:blip>
          <a:srcRect r="60437"/>
          <a:stretch/>
        </p:blipFill>
        <p:spPr>
          <a:xfrm>
            <a:off x="1042736" y="3207555"/>
            <a:ext cx="8983579" cy="282039"/>
          </a:xfrm>
          <a:prstGeom prst="rect">
            <a:avLst/>
          </a:prstGeom>
        </p:spPr>
      </p:pic>
      <p:pic>
        <p:nvPicPr>
          <p:cNvPr id="3" name="Picture 2">
            <a:extLst>
              <a:ext uri="{FF2B5EF4-FFF2-40B4-BE49-F238E27FC236}">
                <a16:creationId xmlns:a16="http://schemas.microsoft.com/office/drawing/2014/main" id="{D2163758-D40C-E645-8713-B342A6A913BA}"/>
              </a:ext>
            </a:extLst>
          </p:cNvPr>
          <p:cNvPicPr>
            <a:picLocks noChangeAspect="1"/>
          </p:cNvPicPr>
          <p:nvPr userDrawn="1"/>
        </p:nvPicPr>
        <p:blipFill>
          <a:blip r:embed="rId5"/>
          <a:stretch>
            <a:fillRect/>
          </a:stretch>
        </p:blipFill>
        <p:spPr>
          <a:xfrm>
            <a:off x="1432850" y="5546197"/>
            <a:ext cx="8203352" cy="1176711"/>
          </a:xfrm>
          <a:prstGeom prst="rect">
            <a:avLst/>
          </a:prstGeom>
        </p:spPr>
      </p:pic>
    </p:spTree>
    <p:extLst>
      <p:ext uri="{BB962C8B-B14F-4D97-AF65-F5344CB8AC3E}">
        <p14:creationId xmlns:p14="http://schemas.microsoft.com/office/powerpoint/2010/main" val="1172351213"/>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contents_orange.jpg"/>
          <p:cNvPicPr>
            <a:picLocks noChangeAspect="1"/>
          </p:cNvPicPr>
          <p:nvPr userDrawn="1"/>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05243" y="329678"/>
            <a:ext cx="3340520" cy="2138861"/>
          </a:xfrm>
          <a:prstGeom prst="rect">
            <a:avLst/>
          </a:prstGeom>
        </p:spPr>
      </p:pic>
    </p:spTree>
    <p:extLst>
      <p:ext uri="{BB962C8B-B14F-4D97-AF65-F5344CB8AC3E}">
        <p14:creationId xmlns:p14="http://schemas.microsoft.com/office/powerpoint/2010/main" val="2159087170"/>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brushedge_solid_blue.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8" name="Picture 7" descr="UVA_Primary_white.eps"/>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6"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35567757"/>
      </p:ext>
    </p:extLst>
  </p:cSld>
  <p:clrMap bg1="lt1" tx1="dk1" bg2="lt2" tx2="dk2" accent1="accent1" accent2="accent2" accent3="accent3" accent4="accent4" accent5="accent5" accent6="accent6" hlink="hlink" folHlink="folHlink"/>
  <p:sldLayoutIdLst>
    <p:sldLayoutId id="2147483678" r:id="rId1"/>
    <p:sldLayoutId id="2147483653" r:id="rId2"/>
    <p:sldLayoutId id="2147483654" r:id="rId3"/>
    <p:sldLayoutId id="2147483656" r:id="rId4"/>
    <p:sldLayoutId id="2147483657" r:id="rId5"/>
    <p:sldLayoutId id="2147483681" r:id="rId6"/>
    <p:sldLayoutId id="2147483686" r:id="rId7"/>
    <p:sldLayoutId id="2147483687" r:id="rId8"/>
    <p:sldLayoutId id="2147483688" r:id="rId9"/>
    <p:sldLayoutId id="2147483689" r:id="rId10"/>
    <p:sldLayoutId id="2147483690" r:id="rId11"/>
    <p:sldLayoutId id="2147483691" r:id="rId12"/>
    <p:sldLayoutId id="2147483693" r:id="rId13"/>
    <p:sldLayoutId id="2147483694" r:id="rId14"/>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brushedge_solid_blu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5" y="5194968"/>
            <a:ext cx="10972800" cy="1676400"/>
          </a:xfrm>
          <a:prstGeom prst="rect">
            <a:avLst/>
          </a:prstGeom>
        </p:spPr>
      </p:pic>
      <p:pic>
        <p:nvPicPr>
          <p:cNvPr id="9" name="Picture 8" descr="UVA_Primary_white.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449219711"/>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8" name="Picture 7" descr="UVA_Primary_white.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
        <p:nvSpPr>
          <p:cNvPr id="9"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787865795"/>
      </p:ext>
    </p:extLst>
  </p:cSld>
  <p:clrMap bg1="lt1" tx1="dk1" bg2="lt2" tx2="dk2" accent1="accent1" accent2="accent2" accent3="accent3" accent4="accent4" accent5="accent5" accent6="accent6" hlink="hlink" folHlink="folHlink"/>
  <p:sldLayoutIdLst>
    <p:sldLayoutId id="2147483679" r:id="rId1"/>
    <p:sldLayoutId id="2147483659" r:id="rId2"/>
    <p:sldLayoutId id="2147483660" r:id="rId3"/>
    <p:sldLayoutId id="2147483662" r:id="rId4"/>
    <p:sldLayoutId id="2147483663" r:id="rId5"/>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sp>
        <p:nvSpPr>
          <p:cNvPr id="8"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46127" y="6324412"/>
            <a:ext cx="1623755" cy="333562"/>
          </a:xfrm>
          <a:prstGeom prst="rect">
            <a:avLst/>
          </a:prstGeom>
        </p:spPr>
      </p:pic>
    </p:spTree>
    <p:extLst>
      <p:ext uri="{BB962C8B-B14F-4D97-AF65-F5344CB8AC3E}">
        <p14:creationId xmlns:p14="http://schemas.microsoft.com/office/powerpoint/2010/main" val="214172888"/>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10000"/>
            <a:lum/>
          </a:blip>
          <a:srcRect/>
          <a:stretch>
            <a:fillRect l="30000" t="30000"/>
          </a:stretch>
        </a:blipFill>
        <a:effectLst/>
      </p:bgPr>
    </p:bg>
    <p:spTree>
      <p:nvGrpSpPr>
        <p:cNvPr id="1" name=""/>
        <p:cNvGrpSpPr/>
        <p:nvPr/>
      </p:nvGrpSpPr>
      <p:grpSpPr>
        <a:xfrm>
          <a:off x="0" y="0"/>
          <a:ext cx="0" cy="0"/>
          <a:chOff x="0" y="0"/>
          <a:chExt cx="0" cy="0"/>
        </a:xfrm>
      </p:grpSpPr>
      <p:sp>
        <p:nvSpPr>
          <p:cNvPr id="7"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8" name="Rectangle 6"/>
          <p:cNvSpPr/>
          <p:nvPr userDrawn="1"/>
        </p:nvSpPr>
        <p:spPr>
          <a:xfrm>
            <a:off x="1"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9" name="Picture 8" descr="UVA_Primary_white.eps"/>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7647" y="277922"/>
            <a:ext cx="1690094" cy="347190"/>
          </a:xfrm>
          <a:prstGeom prst="rect">
            <a:avLst/>
          </a:prstGeom>
        </p:spPr>
      </p:pic>
      <p:sp>
        <p:nvSpPr>
          <p:cNvPr id="10" name="Slide Number Placeholder 5"/>
          <p:cNvSpPr>
            <a:spLocks noGrp="1"/>
          </p:cNvSpPr>
          <p:nvPr>
            <p:ph type="sldNum" sz="quarter" idx="4"/>
          </p:nvPr>
        </p:nvSpPr>
        <p:spPr>
          <a:xfrm>
            <a:off x="354677" y="6460258"/>
            <a:ext cx="256032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587998656"/>
      </p:ext>
    </p:extLst>
  </p:cSld>
  <p:clrMap bg1="lt1" tx1="dk1" bg2="lt2" tx2="dk2" accent1="accent1" accent2="accent2" accent3="accent3" accent4="accent4" accent5="accent5" accent6="accent6" hlink="hlink" folHlink="folHlink"/>
  <p:sldLayoutIdLst>
    <p:sldLayoutId id="2147483680" r:id="rId1"/>
    <p:sldLayoutId id="2147483665" r:id="rId2"/>
    <p:sldLayoutId id="2147483666" r:id="rId3"/>
    <p:sldLayoutId id="2147483668" r:id="rId4"/>
    <p:sldLayoutId id="2147483669" r:id="rId5"/>
    <p:sldLayoutId id="2147483682" r:id="rId6"/>
    <p:sldLayoutId id="2147483683" r:id="rId7"/>
    <p:sldLayoutId id="2147483684" r:id="rId8"/>
    <p:sldLayoutId id="2147483685" r:id="rId9"/>
    <p:sldLayoutId id="2147483692" r:id="rId10"/>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pic>
        <p:nvPicPr>
          <p:cNvPr id="7" name="Picture 6"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060" r="15387" b="-16499"/>
          <a:stretch/>
        </p:blipFill>
        <p:spPr>
          <a:xfrm>
            <a:off x="-1" y="0"/>
            <a:ext cx="10986445" cy="7569200"/>
          </a:xfrm>
          <a:prstGeom prst="rect">
            <a:avLst/>
          </a:prstGeom>
        </p:spPr>
      </p:pic>
      <p:pic>
        <p:nvPicPr>
          <p:cNvPr id="8" name="Picture 7" descr="grounds.png"/>
          <p:cNvPicPr>
            <a:picLocks noChangeAspect="1"/>
          </p:cNvPicPr>
          <p:nvPr userDrawn="1"/>
        </p:nvPicPr>
        <p:blipFill rotWithShape="1">
          <a:blip r:embed="rId4">
            <a:extLst>
              <a:ext uri="{28A0092B-C50C-407E-A947-70E740481C1C}">
                <a14:useLocalDpi xmlns:a14="http://schemas.microsoft.com/office/drawing/2010/main" val="0"/>
              </a:ext>
            </a:extLst>
          </a:blip>
          <a:srcRect l="249" r="10121" b="-16499"/>
          <a:stretch/>
        </p:blipFill>
        <p:spPr>
          <a:xfrm>
            <a:off x="-17653" y="457200"/>
            <a:ext cx="10990453" cy="6974051"/>
          </a:xfrm>
          <a:prstGeom prst="rect">
            <a:avLst/>
          </a:prstGeom>
        </p:spPr>
      </p:pic>
      <p:sp>
        <p:nvSpPr>
          <p:cNvPr id="9" name="Rectangle 3"/>
          <p:cNvSpPr/>
          <p:nvPr userDrawn="1"/>
        </p:nvSpPr>
        <p:spPr>
          <a:xfrm>
            <a:off x="-17653" y="5978150"/>
            <a:ext cx="11004097" cy="936363"/>
          </a:xfrm>
          <a:custGeom>
            <a:avLst/>
            <a:gdLst>
              <a:gd name="connsiteX0" fmla="*/ 0 w 9144000"/>
              <a:gd name="connsiteY0" fmla="*/ 0 h 854363"/>
              <a:gd name="connsiteX1" fmla="*/ 9144000 w 9144000"/>
              <a:gd name="connsiteY1" fmla="*/ 0 h 854363"/>
              <a:gd name="connsiteX2" fmla="*/ 9144000 w 9144000"/>
              <a:gd name="connsiteY2" fmla="*/ 854363 h 854363"/>
              <a:gd name="connsiteX3" fmla="*/ 0 w 9144000"/>
              <a:gd name="connsiteY3" fmla="*/ 854363 h 854363"/>
              <a:gd name="connsiteX4" fmla="*/ 0 w 9144000"/>
              <a:gd name="connsiteY4" fmla="*/ 0 h 854363"/>
              <a:gd name="connsiteX0" fmla="*/ 0 w 9182100"/>
              <a:gd name="connsiteY0" fmla="*/ 0 h 854363"/>
              <a:gd name="connsiteX1" fmla="*/ 9182100 w 9182100"/>
              <a:gd name="connsiteY1" fmla="*/ 342900 h 854363"/>
              <a:gd name="connsiteX2" fmla="*/ 9144000 w 9182100"/>
              <a:gd name="connsiteY2" fmla="*/ 854363 h 854363"/>
              <a:gd name="connsiteX3" fmla="*/ 0 w 9182100"/>
              <a:gd name="connsiteY3" fmla="*/ 854363 h 854363"/>
              <a:gd name="connsiteX4" fmla="*/ 0 w 9182100"/>
              <a:gd name="connsiteY4" fmla="*/ 0 h 854363"/>
              <a:gd name="connsiteX0" fmla="*/ 0 w 9144000"/>
              <a:gd name="connsiteY0" fmla="*/ 0 h 854363"/>
              <a:gd name="connsiteX1" fmla="*/ 9104113 w 9144000"/>
              <a:gd name="connsiteY1" fmla="*/ 342900 h 854363"/>
              <a:gd name="connsiteX2" fmla="*/ 9144000 w 9144000"/>
              <a:gd name="connsiteY2" fmla="*/ 854363 h 854363"/>
              <a:gd name="connsiteX3" fmla="*/ 0 w 9144000"/>
              <a:gd name="connsiteY3" fmla="*/ 854363 h 854363"/>
              <a:gd name="connsiteX4" fmla="*/ 0 w 9144000"/>
              <a:gd name="connsiteY4" fmla="*/ 0 h 854363"/>
              <a:gd name="connsiteX0" fmla="*/ 0 w 9148677"/>
              <a:gd name="connsiteY0" fmla="*/ 0 h 854363"/>
              <a:gd name="connsiteX1" fmla="*/ 9148677 w 9148677"/>
              <a:gd name="connsiteY1" fmla="*/ 220361 h 854363"/>
              <a:gd name="connsiteX2" fmla="*/ 9144000 w 9148677"/>
              <a:gd name="connsiteY2" fmla="*/ 854363 h 854363"/>
              <a:gd name="connsiteX3" fmla="*/ 0 w 9148677"/>
              <a:gd name="connsiteY3" fmla="*/ 854363 h 854363"/>
              <a:gd name="connsiteX4" fmla="*/ 0 w 9148677"/>
              <a:gd name="connsiteY4" fmla="*/ 0 h 854363"/>
              <a:gd name="connsiteX0" fmla="*/ 0 w 9155141"/>
              <a:gd name="connsiteY0" fmla="*/ 0 h 887783"/>
              <a:gd name="connsiteX1" fmla="*/ 9148677 w 9155141"/>
              <a:gd name="connsiteY1" fmla="*/ 220361 h 887783"/>
              <a:gd name="connsiteX2" fmla="*/ 9155141 w 9155141"/>
              <a:gd name="connsiteY2" fmla="*/ 887783 h 887783"/>
              <a:gd name="connsiteX3" fmla="*/ 0 w 9155141"/>
              <a:gd name="connsiteY3" fmla="*/ 854363 h 887783"/>
              <a:gd name="connsiteX4" fmla="*/ 0 w 9155141"/>
              <a:gd name="connsiteY4" fmla="*/ 0 h 887783"/>
              <a:gd name="connsiteX0" fmla="*/ 0 w 9155141"/>
              <a:gd name="connsiteY0" fmla="*/ 0 h 887783"/>
              <a:gd name="connsiteX1" fmla="*/ 9148677 w 9155141"/>
              <a:gd name="connsiteY1" fmla="*/ 26126 h 887783"/>
              <a:gd name="connsiteX2" fmla="*/ 9155141 w 9155141"/>
              <a:gd name="connsiteY2" fmla="*/ 887783 h 887783"/>
              <a:gd name="connsiteX3" fmla="*/ 0 w 9155141"/>
              <a:gd name="connsiteY3" fmla="*/ 854363 h 887783"/>
              <a:gd name="connsiteX4" fmla="*/ 0 w 9155141"/>
              <a:gd name="connsiteY4" fmla="*/ 0 h 887783"/>
              <a:gd name="connsiteX0" fmla="*/ 29883 w 9155141"/>
              <a:gd name="connsiteY0" fmla="*/ 257757 h 861657"/>
              <a:gd name="connsiteX1" fmla="*/ 9148677 w 9155141"/>
              <a:gd name="connsiteY1" fmla="*/ 0 h 861657"/>
              <a:gd name="connsiteX2" fmla="*/ 9155141 w 9155141"/>
              <a:gd name="connsiteY2" fmla="*/ 861657 h 861657"/>
              <a:gd name="connsiteX3" fmla="*/ 0 w 9155141"/>
              <a:gd name="connsiteY3" fmla="*/ 828237 h 861657"/>
              <a:gd name="connsiteX4" fmla="*/ 29883 w 9155141"/>
              <a:gd name="connsiteY4" fmla="*/ 257757 h 861657"/>
              <a:gd name="connsiteX0" fmla="*/ 29883 w 9155141"/>
              <a:gd name="connsiteY0" fmla="*/ 332463 h 936363"/>
              <a:gd name="connsiteX1" fmla="*/ 9148677 w 9155141"/>
              <a:gd name="connsiteY1" fmla="*/ 0 h 936363"/>
              <a:gd name="connsiteX2" fmla="*/ 9155141 w 9155141"/>
              <a:gd name="connsiteY2" fmla="*/ 936363 h 936363"/>
              <a:gd name="connsiteX3" fmla="*/ 0 w 9155141"/>
              <a:gd name="connsiteY3" fmla="*/ 902943 h 936363"/>
              <a:gd name="connsiteX4" fmla="*/ 29883 w 9155141"/>
              <a:gd name="connsiteY4" fmla="*/ 332463 h 936363"/>
              <a:gd name="connsiteX0" fmla="*/ 0 w 9170081"/>
              <a:gd name="connsiteY0" fmla="*/ 2726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272698 h 936363"/>
              <a:gd name="connsiteX0" fmla="*/ 0 w 9170081"/>
              <a:gd name="connsiteY0" fmla="*/ 374298 h 936363"/>
              <a:gd name="connsiteX1" fmla="*/ 9163617 w 9170081"/>
              <a:gd name="connsiteY1" fmla="*/ 0 h 936363"/>
              <a:gd name="connsiteX2" fmla="*/ 9170081 w 9170081"/>
              <a:gd name="connsiteY2" fmla="*/ 936363 h 936363"/>
              <a:gd name="connsiteX3" fmla="*/ 14940 w 9170081"/>
              <a:gd name="connsiteY3" fmla="*/ 902943 h 936363"/>
              <a:gd name="connsiteX4" fmla="*/ 0 w 9170081"/>
              <a:gd name="connsiteY4" fmla="*/ 374298 h 936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081" h="936363">
                <a:moveTo>
                  <a:pt x="0" y="374298"/>
                </a:moveTo>
                <a:lnTo>
                  <a:pt x="9163617" y="0"/>
                </a:lnTo>
                <a:cubicBezTo>
                  <a:pt x="9165772" y="222474"/>
                  <a:pt x="9167926" y="713889"/>
                  <a:pt x="9170081" y="936363"/>
                </a:cubicBezTo>
                <a:lnTo>
                  <a:pt x="14940" y="902943"/>
                </a:lnTo>
                <a:lnTo>
                  <a:pt x="0" y="374298"/>
                </a:lnTo>
                <a:close/>
              </a:path>
            </a:pathLst>
          </a:custGeom>
          <a:solidFill>
            <a:srgbClr val="012158"/>
          </a:solidFill>
          <a:ln>
            <a:solidFill>
              <a:schemeClr val="tx2">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sp>
        <p:nvSpPr>
          <p:cNvPr id="10" name="Rectangle 6"/>
          <p:cNvSpPr/>
          <p:nvPr userDrawn="1"/>
        </p:nvSpPr>
        <p:spPr>
          <a:xfrm>
            <a:off x="-3156" y="3"/>
            <a:ext cx="10974360" cy="996305"/>
          </a:xfrm>
          <a:custGeom>
            <a:avLst/>
            <a:gdLst>
              <a:gd name="connsiteX0" fmla="*/ 0 w 9144000"/>
              <a:gd name="connsiteY0" fmla="*/ 0 h 727363"/>
              <a:gd name="connsiteX1" fmla="*/ 9144000 w 9144000"/>
              <a:gd name="connsiteY1" fmla="*/ 0 h 727363"/>
              <a:gd name="connsiteX2" fmla="*/ 9144000 w 9144000"/>
              <a:gd name="connsiteY2" fmla="*/ 727363 h 727363"/>
              <a:gd name="connsiteX3" fmla="*/ 0 w 9144000"/>
              <a:gd name="connsiteY3" fmla="*/ 727363 h 727363"/>
              <a:gd name="connsiteX4" fmla="*/ 0 w 9144000"/>
              <a:gd name="connsiteY4" fmla="*/ 0 h 727363"/>
              <a:gd name="connsiteX0" fmla="*/ 0 w 9155759"/>
              <a:gd name="connsiteY0" fmla="*/ 0 h 927253"/>
              <a:gd name="connsiteX1" fmla="*/ 9144000 w 9155759"/>
              <a:gd name="connsiteY1" fmla="*/ 0 h 927253"/>
              <a:gd name="connsiteX2" fmla="*/ 9155759 w 9155759"/>
              <a:gd name="connsiteY2" fmla="*/ 927253 h 927253"/>
              <a:gd name="connsiteX3" fmla="*/ 0 w 9155759"/>
              <a:gd name="connsiteY3" fmla="*/ 727363 h 927253"/>
              <a:gd name="connsiteX4" fmla="*/ 0 w 9155759"/>
              <a:gd name="connsiteY4" fmla="*/ 0 h 927253"/>
              <a:gd name="connsiteX0" fmla="*/ 0 w 9155759"/>
              <a:gd name="connsiteY0" fmla="*/ 0 h 936540"/>
              <a:gd name="connsiteX1" fmla="*/ 9144000 w 9155759"/>
              <a:gd name="connsiteY1" fmla="*/ 0 h 936540"/>
              <a:gd name="connsiteX2" fmla="*/ 9155759 w 9155759"/>
              <a:gd name="connsiteY2" fmla="*/ 927253 h 936540"/>
              <a:gd name="connsiteX3" fmla="*/ 29883 w 9155759"/>
              <a:gd name="connsiteY3" fmla="*/ 936540 h 936540"/>
              <a:gd name="connsiteX4" fmla="*/ 0 w 9155759"/>
              <a:gd name="connsiteY4" fmla="*/ 0 h 936540"/>
              <a:gd name="connsiteX0" fmla="*/ 0 w 9170700"/>
              <a:gd name="connsiteY0" fmla="*/ 0 h 936540"/>
              <a:gd name="connsiteX1" fmla="*/ 9144000 w 9170700"/>
              <a:gd name="connsiteY1" fmla="*/ 0 h 936540"/>
              <a:gd name="connsiteX2" fmla="*/ 9170700 w 9170700"/>
              <a:gd name="connsiteY2" fmla="*/ 747959 h 936540"/>
              <a:gd name="connsiteX3" fmla="*/ 29883 w 9170700"/>
              <a:gd name="connsiteY3" fmla="*/ 936540 h 936540"/>
              <a:gd name="connsiteX4" fmla="*/ 0 w 9170700"/>
              <a:gd name="connsiteY4" fmla="*/ 0 h 936540"/>
              <a:gd name="connsiteX0" fmla="*/ 44823 w 9215523"/>
              <a:gd name="connsiteY0" fmla="*/ 0 h 1041128"/>
              <a:gd name="connsiteX1" fmla="*/ 9188823 w 9215523"/>
              <a:gd name="connsiteY1" fmla="*/ 0 h 1041128"/>
              <a:gd name="connsiteX2" fmla="*/ 9215523 w 9215523"/>
              <a:gd name="connsiteY2" fmla="*/ 747959 h 1041128"/>
              <a:gd name="connsiteX3" fmla="*/ 0 w 9215523"/>
              <a:gd name="connsiteY3" fmla="*/ 1041128 h 1041128"/>
              <a:gd name="connsiteX4" fmla="*/ 44823 w 9215523"/>
              <a:gd name="connsiteY4" fmla="*/ 0 h 1041128"/>
              <a:gd name="connsiteX0" fmla="*/ 0 w 9170700"/>
              <a:gd name="connsiteY0" fmla="*/ 0 h 921599"/>
              <a:gd name="connsiteX1" fmla="*/ 9144000 w 9170700"/>
              <a:gd name="connsiteY1" fmla="*/ 0 h 921599"/>
              <a:gd name="connsiteX2" fmla="*/ 9170700 w 9170700"/>
              <a:gd name="connsiteY2" fmla="*/ 747959 h 921599"/>
              <a:gd name="connsiteX3" fmla="*/ 14942 w 9170700"/>
              <a:gd name="connsiteY3" fmla="*/ 921599 h 921599"/>
              <a:gd name="connsiteX4" fmla="*/ 0 w 9170700"/>
              <a:gd name="connsiteY4" fmla="*/ 0 h 921599"/>
              <a:gd name="connsiteX0" fmla="*/ 0 w 9170700"/>
              <a:gd name="connsiteY0" fmla="*/ 0 h 891717"/>
              <a:gd name="connsiteX1" fmla="*/ 9144000 w 9170700"/>
              <a:gd name="connsiteY1" fmla="*/ 0 h 891717"/>
              <a:gd name="connsiteX2" fmla="*/ 9170700 w 9170700"/>
              <a:gd name="connsiteY2" fmla="*/ 747959 h 891717"/>
              <a:gd name="connsiteX3" fmla="*/ 1 w 9170700"/>
              <a:gd name="connsiteY3" fmla="*/ 891717 h 891717"/>
              <a:gd name="connsiteX4" fmla="*/ 0 w 9170700"/>
              <a:gd name="connsiteY4" fmla="*/ 0 h 891717"/>
              <a:gd name="connsiteX0" fmla="*/ 0 w 9170700"/>
              <a:gd name="connsiteY0" fmla="*/ 0 h 891717"/>
              <a:gd name="connsiteX1" fmla="*/ 9144000 w 9170700"/>
              <a:gd name="connsiteY1" fmla="*/ 0 h 891717"/>
              <a:gd name="connsiteX2" fmla="*/ 9170700 w 9170700"/>
              <a:gd name="connsiteY2" fmla="*/ 628429 h 891717"/>
              <a:gd name="connsiteX3" fmla="*/ 1 w 9170700"/>
              <a:gd name="connsiteY3" fmla="*/ 891717 h 891717"/>
              <a:gd name="connsiteX4" fmla="*/ 0 w 9170700"/>
              <a:gd name="connsiteY4" fmla="*/ 0 h 891717"/>
              <a:gd name="connsiteX0" fmla="*/ 0 w 9170700"/>
              <a:gd name="connsiteY0" fmla="*/ 0 h 996305"/>
              <a:gd name="connsiteX1" fmla="*/ 9144000 w 9170700"/>
              <a:gd name="connsiteY1" fmla="*/ 0 h 996305"/>
              <a:gd name="connsiteX2" fmla="*/ 9170700 w 9170700"/>
              <a:gd name="connsiteY2" fmla="*/ 628429 h 996305"/>
              <a:gd name="connsiteX3" fmla="*/ 1 w 9170700"/>
              <a:gd name="connsiteY3" fmla="*/ 996305 h 996305"/>
              <a:gd name="connsiteX4" fmla="*/ 0 w 9170700"/>
              <a:gd name="connsiteY4" fmla="*/ 0 h 996305"/>
              <a:gd name="connsiteX0" fmla="*/ 0 w 9170700"/>
              <a:gd name="connsiteY0" fmla="*/ 0 h 996305"/>
              <a:gd name="connsiteX1" fmla="*/ 9144000 w 9170700"/>
              <a:gd name="connsiteY1" fmla="*/ 0 h 996305"/>
              <a:gd name="connsiteX2" fmla="*/ 9170700 w 9170700"/>
              <a:gd name="connsiteY2" fmla="*/ 553724 h 996305"/>
              <a:gd name="connsiteX3" fmla="*/ 1 w 9170700"/>
              <a:gd name="connsiteY3" fmla="*/ 996305 h 996305"/>
              <a:gd name="connsiteX4" fmla="*/ 0 w 9170700"/>
              <a:gd name="connsiteY4" fmla="*/ 0 h 996305"/>
              <a:gd name="connsiteX0" fmla="*/ 0 w 9144000"/>
              <a:gd name="connsiteY0" fmla="*/ 0 h 996305"/>
              <a:gd name="connsiteX1" fmla="*/ 9144000 w 9144000"/>
              <a:gd name="connsiteY1" fmla="*/ 0 h 996305"/>
              <a:gd name="connsiteX2" fmla="*/ 9132600 w 9144000"/>
              <a:gd name="connsiteY2" fmla="*/ 566424 h 996305"/>
              <a:gd name="connsiteX3" fmla="*/ 1 w 9144000"/>
              <a:gd name="connsiteY3" fmla="*/ 996305 h 996305"/>
              <a:gd name="connsiteX4" fmla="*/ 0 w 9144000"/>
              <a:gd name="connsiteY4" fmla="*/ 0 h 996305"/>
              <a:gd name="connsiteX0" fmla="*/ 0 w 9145300"/>
              <a:gd name="connsiteY0" fmla="*/ 0 h 996305"/>
              <a:gd name="connsiteX1" fmla="*/ 9144000 w 9145300"/>
              <a:gd name="connsiteY1" fmla="*/ 0 h 996305"/>
              <a:gd name="connsiteX2" fmla="*/ 9145300 w 9145300"/>
              <a:gd name="connsiteY2" fmla="*/ 566424 h 996305"/>
              <a:gd name="connsiteX3" fmla="*/ 1 w 9145300"/>
              <a:gd name="connsiteY3" fmla="*/ 996305 h 996305"/>
              <a:gd name="connsiteX4" fmla="*/ 0 w 9145300"/>
              <a:gd name="connsiteY4" fmla="*/ 0 h 996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5300" h="996305">
                <a:moveTo>
                  <a:pt x="0" y="0"/>
                </a:moveTo>
                <a:lnTo>
                  <a:pt x="9144000" y="0"/>
                </a:lnTo>
                <a:cubicBezTo>
                  <a:pt x="9144433" y="188808"/>
                  <a:pt x="9144867" y="377616"/>
                  <a:pt x="9145300" y="566424"/>
                </a:cubicBezTo>
                <a:lnTo>
                  <a:pt x="1" y="996305"/>
                </a:lnTo>
                <a:cubicBezTo>
                  <a:pt x="1" y="699066"/>
                  <a:pt x="0" y="297239"/>
                  <a:pt x="0" y="0"/>
                </a:cubicBezTo>
                <a:close/>
              </a:path>
            </a:pathLst>
          </a:custGeom>
          <a:solidFill>
            <a:srgbClr val="012158"/>
          </a:solidFill>
          <a:ln>
            <a:solidFill>
              <a:schemeClr val="tx2">
                <a:lumMod val="7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a:p>
        </p:txBody>
      </p:sp>
      <p:pic>
        <p:nvPicPr>
          <p:cNvPr id="11" name="Picture 10" descr="UVA_Primary_white.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9730" y="277922"/>
            <a:ext cx="1690094" cy="347190"/>
          </a:xfrm>
          <a:prstGeom prst="rect">
            <a:avLst/>
          </a:prstGeom>
        </p:spPr>
      </p:pic>
    </p:spTree>
    <p:extLst>
      <p:ext uri="{BB962C8B-B14F-4D97-AF65-F5344CB8AC3E}">
        <p14:creationId xmlns:p14="http://schemas.microsoft.com/office/powerpoint/2010/main" val="862877668"/>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10000"/>
            <a:lum/>
          </a:blip>
          <a:srcRect/>
          <a:stretch>
            <a:fillRect l="30000" t="3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535126"/>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ctr" defTabSz="457209" rtl="0" eaLnBrk="1" latinLnBrk="0" hangingPunct="1">
        <a:spcBef>
          <a:spcPct val="0"/>
        </a:spcBef>
        <a:buNone/>
        <a:defRPr sz="4400" kern="1200">
          <a:solidFill>
            <a:schemeClr val="tx1"/>
          </a:solidFill>
          <a:latin typeface="+mj-lt"/>
          <a:ea typeface="+mj-ea"/>
          <a:cs typeface="+mj-cs"/>
        </a:defRPr>
      </a:lvl1pPr>
    </p:titleStyle>
    <p:body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9" rtl="0" eaLnBrk="1" latinLnBrk="0" hangingPunct="1">
        <a:defRPr sz="1800" kern="1200">
          <a:solidFill>
            <a:schemeClr val="tx1"/>
          </a:solidFill>
          <a:latin typeface="+mn-lt"/>
          <a:ea typeface="+mn-ea"/>
          <a:cs typeface="+mn-cs"/>
        </a:defRPr>
      </a:lvl1pPr>
      <a:lvl2pPr marL="457209" algn="l" defTabSz="457209" rtl="0" eaLnBrk="1" latinLnBrk="0" hangingPunct="1">
        <a:defRPr sz="1800" kern="1200">
          <a:solidFill>
            <a:schemeClr val="tx1"/>
          </a:solidFill>
          <a:latin typeface="+mn-lt"/>
          <a:ea typeface="+mn-ea"/>
          <a:cs typeface="+mn-cs"/>
        </a:defRPr>
      </a:lvl2pPr>
      <a:lvl3pPr marL="914418" algn="l" defTabSz="457209" rtl="0" eaLnBrk="1" latinLnBrk="0" hangingPunct="1">
        <a:defRPr sz="1800" kern="1200">
          <a:solidFill>
            <a:schemeClr val="tx1"/>
          </a:solidFill>
          <a:latin typeface="+mn-lt"/>
          <a:ea typeface="+mn-ea"/>
          <a:cs typeface="+mn-cs"/>
        </a:defRPr>
      </a:lvl3pPr>
      <a:lvl4pPr marL="1371627" algn="l" defTabSz="457209" rtl="0" eaLnBrk="1" latinLnBrk="0" hangingPunct="1">
        <a:defRPr sz="1800" kern="1200">
          <a:solidFill>
            <a:schemeClr val="tx1"/>
          </a:solidFill>
          <a:latin typeface="+mn-lt"/>
          <a:ea typeface="+mn-ea"/>
          <a:cs typeface="+mn-cs"/>
        </a:defRPr>
      </a:lvl4pPr>
      <a:lvl5pPr marL="1828837" algn="l" defTabSz="457209" rtl="0" eaLnBrk="1" latinLnBrk="0" hangingPunct="1">
        <a:defRPr sz="1800" kern="1200">
          <a:solidFill>
            <a:schemeClr val="tx1"/>
          </a:solidFill>
          <a:latin typeface="+mn-lt"/>
          <a:ea typeface="+mn-ea"/>
          <a:cs typeface="+mn-cs"/>
        </a:defRPr>
      </a:lvl5pPr>
      <a:lvl6pPr marL="2286046" algn="l" defTabSz="457209" rtl="0" eaLnBrk="1" latinLnBrk="0" hangingPunct="1">
        <a:defRPr sz="1800" kern="1200">
          <a:solidFill>
            <a:schemeClr val="tx1"/>
          </a:solidFill>
          <a:latin typeface="+mn-lt"/>
          <a:ea typeface="+mn-ea"/>
          <a:cs typeface="+mn-cs"/>
        </a:defRPr>
      </a:lvl6pPr>
      <a:lvl7pPr marL="2743255" algn="l" defTabSz="457209" rtl="0" eaLnBrk="1" latinLnBrk="0" hangingPunct="1">
        <a:defRPr sz="1800" kern="1200">
          <a:solidFill>
            <a:schemeClr val="tx1"/>
          </a:solidFill>
          <a:latin typeface="+mn-lt"/>
          <a:ea typeface="+mn-ea"/>
          <a:cs typeface="+mn-cs"/>
        </a:defRPr>
      </a:lvl7pPr>
      <a:lvl8pPr marL="3200464" algn="l" defTabSz="457209" rtl="0" eaLnBrk="1" latinLnBrk="0" hangingPunct="1">
        <a:defRPr sz="1800" kern="1200">
          <a:solidFill>
            <a:schemeClr val="tx1"/>
          </a:solidFill>
          <a:latin typeface="+mn-lt"/>
          <a:ea typeface="+mn-ea"/>
          <a:cs typeface="+mn-cs"/>
        </a:defRPr>
      </a:lvl8pPr>
      <a:lvl9pPr marL="3657673" algn="l" defTabSz="4572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hyperlink" Target="https://static1.squarespace.com/static/5bc4fff016b6405451831f02/t/5ccc4ad97b81f800016ae8ef/1556892387541/R1+_+UPDATED+2+_+RE+Executive+Summary+(February+2018,+Board)+(2).pdf" TargetMode="Externa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hyperlink" Target="https://vadoc.virginia.gov/media/1412/vadoc-state-recidivism-report-may-2019.pdf" TargetMode="External"/><Relationship Id="rId5" Type="http://schemas.openxmlformats.org/officeDocument/2006/relationships/hyperlink" Target="https://www.bjs.gov/content/pub/pdf/rprts05p0510.pdf" TargetMode="External"/><Relationship Id="rId4" Type="http://schemas.openxmlformats.org/officeDocument/2006/relationships/hyperlink" Target="https://www.bjs.gov/content/pub/pdf/p17.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hyperlink" Target="https://www.pep.org/wp-content/uploads/2018/07/ICIC_PEP-Impact-Analysis_final_post.pdf" TargetMode="External"/><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hyperlink" Target="https://static1.squarespace.com/static/5bc4fff016b6405451831f02/t/5ccc4ad97b81f800016ae8ef/1556892387541/R1+_+UPDATED+2+_+RE+Executive+Summary+(February+2018,+Board)+(2).pdf" TargetMode="Externa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44.jpeg"/><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creativecommons.org/licenses/by/3.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7.png"/><Relationship Id="rId18" Type="http://schemas.microsoft.com/office/2007/relationships/hdphoto" Target="../media/hdphoto6.wdp"/><Relationship Id="rId3" Type="http://schemas.openxmlformats.org/officeDocument/2006/relationships/image" Target="../media/image60.png"/><Relationship Id="rId21" Type="http://schemas.openxmlformats.org/officeDocument/2006/relationships/image" Target="../media/image72.png"/><Relationship Id="rId7" Type="http://schemas.openxmlformats.org/officeDocument/2006/relationships/image" Target="../media/image64.png"/><Relationship Id="rId12" Type="http://schemas.microsoft.com/office/2007/relationships/hdphoto" Target="../media/hdphoto3.wdp"/><Relationship Id="rId17" Type="http://schemas.openxmlformats.org/officeDocument/2006/relationships/image" Target="../media/image69.png"/><Relationship Id="rId2" Type="http://schemas.openxmlformats.org/officeDocument/2006/relationships/image" Target="../media/image59.png"/><Relationship Id="rId16" Type="http://schemas.microsoft.com/office/2007/relationships/hdphoto" Target="../media/hdphoto5.wdp"/><Relationship Id="rId20"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63.png"/><Relationship Id="rId11" Type="http://schemas.openxmlformats.org/officeDocument/2006/relationships/image" Target="../media/image66.png"/><Relationship Id="rId5" Type="http://schemas.openxmlformats.org/officeDocument/2006/relationships/image" Target="../media/image62.png"/><Relationship Id="rId15" Type="http://schemas.openxmlformats.org/officeDocument/2006/relationships/image" Target="../media/image68.png"/><Relationship Id="rId10" Type="http://schemas.microsoft.com/office/2007/relationships/hdphoto" Target="../media/hdphoto2.wdp"/><Relationship Id="rId19" Type="http://schemas.openxmlformats.org/officeDocument/2006/relationships/image" Target="../media/image70.png"/><Relationship Id="rId4" Type="http://schemas.openxmlformats.org/officeDocument/2006/relationships/image" Target="../media/image61.png"/><Relationship Id="rId9" Type="http://schemas.openxmlformats.org/officeDocument/2006/relationships/image" Target="../media/image65.png"/><Relationship Id="rId14" Type="http://schemas.microsoft.com/office/2007/relationships/hdphoto" Target="../media/hdphoto4.wdp"/></Relationships>
</file>

<file path=ppt/slides/_rels/slide5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73.png"/><Relationship Id="rId7"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35.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70.png"/><Relationship Id="rId4" Type="http://schemas.microsoft.com/office/2007/relationships/hdphoto" Target="../media/hdphoto7.wdp"/><Relationship Id="rId9"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0.png"/><Relationship Id="rId7"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35.xml"/><Relationship Id="rId6" Type="http://schemas.openxmlformats.org/officeDocument/2006/relationships/image" Target="../media/image70.png"/><Relationship Id="rId5" Type="http://schemas.openxmlformats.org/officeDocument/2006/relationships/image" Target="../media/image63.png"/><Relationship Id="rId10" Type="http://schemas.microsoft.com/office/2007/relationships/hdphoto" Target="../media/hdphoto10.wdp"/><Relationship Id="rId4" Type="http://schemas.openxmlformats.org/officeDocument/2006/relationships/image" Target="../media/image61.png"/><Relationship Id="rId9"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hyperlink" Target="https://www.healthypeople.gov/2020/topics-objectives/topic/social-determinants-of-health" TargetMode="External"/><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burning-glass.com/about/" TargetMode="Externa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hyperlink" Target="http://rpubs.com/ccong2/508061"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98.jpeg"/></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svg"/><Relationship Id="rId7" Type="http://schemas.openxmlformats.org/officeDocument/2006/relationships/image" Target="../media/image110.svg"/><Relationship Id="rId2"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svg"/></Relationships>
</file>

<file path=ppt/slides/_rels/slide9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a:t>DSPG 2019</a:t>
            </a:r>
          </a:p>
        </p:txBody>
      </p:sp>
      <p:sp>
        <p:nvSpPr>
          <p:cNvPr id="3" name="Text Placeholder 2"/>
          <p:cNvSpPr>
            <a:spLocks noGrp="1"/>
          </p:cNvSpPr>
          <p:nvPr>
            <p:ph type="body" sz="quarter" idx="11"/>
          </p:nvPr>
        </p:nvSpPr>
        <p:spPr/>
        <p:txBody>
          <a:bodyPr vert="horz" anchor="t"/>
          <a:lstStyle/>
          <a:p>
            <a:r>
              <a:rPr lang="en-US"/>
              <a:t>Midterm Updates</a:t>
            </a:r>
          </a:p>
        </p:txBody>
      </p:sp>
    </p:spTree>
    <p:extLst>
      <p:ext uri="{BB962C8B-B14F-4D97-AF65-F5344CB8AC3E}">
        <p14:creationId xmlns:p14="http://schemas.microsoft.com/office/powerpoint/2010/main" val="1301978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BE9B5B-C6F2-4065-BD7B-8CCAA4913B46}"/>
              </a:ext>
            </a:extLst>
          </p:cNvPr>
          <p:cNvSpPr>
            <a:spLocks noGrp="1"/>
          </p:cNvSpPr>
          <p:nvPr>
            <p:ph type="body" sz="quarter" idx="13"/>
          </p:nvPr>
        </p:nvSpPr>
        <p:spPr>
          <a:xfrm>
            <a:off x="0" y="485668"/>
            <a:ext cx="10972800" cy="623825"/>
          </a:xfrm>
        </p:spPr>
        <p:txBody>
          <a:bodyPr vert="horz" anchor="t"/>
          <a:lstStyle/>
          <a:p>
            <a:r>
              <a:rPr lang="en-US" sz="3960" b="1"/>
              <a:t>Job Ad Data Description</a:t>
            </a:r>
          </a:p>
        </p:txBody>
      </p:sp>
      <p:sp>
        <p:nvSpPr>
          <p:cNvPr id="3" name="Text Placeholder 2">
            <a:extLst>
              <a:ext uri="{FF2B5EF4-FFF2-40B4-BE49-F238E27FC236}">
                <a16:creationId xmlns:a16="http://schemas.microsoft.com/office/drawing/2014/main" id="{AAC33069-C862-4569-B33D-8B00C548B6E0}"/>
              </a:ext>
            </a:extLst>
          </p:cNvPr>
          <p:cNvSpPr>
            <a:spLocks noGrp="1"/>
          </p:cNvSpPr>
          <p:nvPr>
            <p:ph type="body" sz="quarter" idx="14"/>
          </p:nvPr>
        </p:nvSpPr>
        <p:spPr>
          <a:xfrm>
            <a:off x="476164" y="1268039"/>
            <a:ext cx="4877665" cy="2695722"/>
          </a:xfrm>
        </p:spPr>
        <p:txBody>
          <a:bodyPr vert="horz" anchor="t"/>
          <a:lstStyle/>
          <a:p>
            <a:pPr algn="ctr"/>
            <a:r>
              <a:rPr lang="en-US" sz="2520" b="1">
                <a:solidFill>
                  <a:schemeClr val="tx2"/>
                </a:solidFill>
              </a:rPr>
              <a:t>Job-ad Data</a:t>
            </a:r>
          </a:p>
          <a:p>
            <a:endParaRPr lang="en-US" sz="900">
              <a:solidFill>
                <a:schemeClr val="tx2"/>
              </a:solidFill>
            </a:endParaRPr>
          </a:p>
          <a:p>
            <a:pPr marL="257175" indent="-257175">
              <a:buFont typeface="Arial"/>
              <a:buChar char="•"/>
            </a:pPr>
            <a:r>
              <a:rPr lang="en-US" sz="2520">
                <a:solidFill>
                  <a:schemeClr val="tx2"/>
                </a:solidFill>
                <a:latin typeface="ITC Franklin Gothic Std Book Condensed"/>
                <a:cs typeface="Calibri"/>
              </a:rPr>
              <a:t>5 data files: main, skills, major, </a:t>
            </a:r>
            <a:r>
              <a:rPr lang="en-US" sz="2520">
                <a:solidFill>
                  <a:schemeClr val="tx2"/>
                </a:solidFill>
              </a:rPr>
              <a:t>classification of instructional program codes, &amp; certifications </a:t>
            </a:r>
          </a:p>
          <a:p>
            <a:pPr marL="257175" indent="-257175">
              <a:buFont typeface="Arial"/>
              <a:buChar char="•"/>
            </a:pPr>
            <a:r>
              <a:rPr lang="en-US" sz="2520">
                <a:solidFill>
                  <a:schemeClr val="tx2"/>
                </a:solidFill>
              </a:rPr>
              <a:t>699,754 unique job postings in Virginia in 2017 </a:t>
            </a:r>
          </a:p>
          <a:p>
            <a:pPr marL="257175" indent="-257175">
              <a:buFont typeface="Arial"/>
              <a:buChar char="•"/>
            </a:pPr>
            <a:endParaRPr lang="en-US" sz="2520">
              <a:solidFill>
                <a:srgbClr val="595959"/>
              </a:solidFill>
            </a:endParaRPr>
          </a:p>
          <a:p>
            <a:pPr marL="257175" indent="-257175">
              <a:buFont typeface="Arial"/>
              <a:buChar char="•"/>
            </a:pPr>
            <a:endParaRPr lang="en-US" sz="2520"/>
          </a:p>
          <a:p>
            <a:pPr marL="257175" indent="-257175">
              <a:buFont typeface="Arial"/>
              <a:buChar char="•"/>
            </a:pPr>
            <a:endParaRPr lang="en-US" sz="2520">
              <a:solidFill>
                <a:srgbClr val="595959"/>
              </a:solidFill>
              <a:latin typeface="ITC Franklin Gothic Std Book Condensed"/>
              <a:cs typeface="Calibri"/>
            </a:endParaRPr>
          </a:p>
          <a:p>
            <a:pPr marL="257175" indent="-257175">
              <a:buFont typeface="Arial"/>
              <a:buChar char="•"/>
            </a:pPr>
            <a:endParaRPr lang="en-US" sz="2520">
              <a:solidFill>
                <a:srgbClr val="595959"/>
              </a:solidFill>
              <a:latin typeface="ITC Franklin Gothic Std Book Condensed"/>
              <a:cs typeface="Calibri"/>
            </a:endParaRPr>
          </a:p>
        </p:txBody>
      </p:sp>
      <p:sp>
        <p:nvSpPr>
          <p:cNvPr id="4" name="Text Placeholder 3">
            <a:extLst>
              <a:ext uri="{FF2B5EF4-FFF2-40B4-BE49-F238E27FC236}">
                <a16:creationId xmlns:a16="http://schemas.microsoft.com/office/drawing/2014/main" id="{B6EA61EF-7786-484F-8661-EE882D5FE037}"/>
              </a:ext>
            </a:extLst>
          </p:cNvPr>
          <p:cNvSpPr>
            <a:spLocks noGrp="1"/>
          </p:cNvSpPr>
          <p:nvPr>
            <p:ph type="body" sz="quarter" idx="15"/>
          </p:nvPr>
        </p:nvSpPr>
        <p:spPr>
          <a:xfrm>
            <a:off x="5486401" y="1268038"/>
            <a:ext cx="4737734" cy="457335"/>
          </a:xfrm>
        </p:spPr>
        <p:txBody>
          <a:bodyPr vert="horz" anchor="t"/>
          <a:lstStyle/>
          <a:p>
            <a:pPr algn="ctr"/>
            <a:r>
              <a:rPr lang="en-US" sz="2520" b="1">
                <a:solidFill>
                  <a:schemeClr val="tx2"/>
                </a:solidFill>
              </a:rPr>
              <a:t>Example of Data Profiling for Completeness</a:t>
            </a:r>
          </a:p>
        </p:txBody>
      </p:sp>
      <p:sp>
        <p:nvSpPr>
          <p:cNvPr id="5" name="Slide Number Placeholder 4">
            <a:extLst>
              <a:ext uri="{FF2B5EF4-FFF2-40B4-BE49-F238E27FC236}">
                <a16:creationId xmlns:a16="http://schemas.microsoft.com/office/drawing/2014/main" id="{145D302B-D8B9-4E72-B498-EC3A3E174281}"/>
              </a:ext>
            </a:extLst>
          </p:cNvPr>
          <p:cNvSpPr>
            <a:spLocks noGrp="1"/>
          </p:cNvSpPr>
          <p:nvPr>
            <p:ph type="sldNum" sz="quarter" idx="4"/>
          </p:nvPr>
        </p:nvSpPr>
        <p:spPr/>
        <p:txBody>
          <a:bodyPr/>
          <a:lstStyle/>
          <a:p>
            <a:fld id="{0F418C06-167A-E646-9EF6-18275B625F6B}" type="slidenum">
              <a:rPr lang="en-US" smtClean="0"/>
              <a:pPr/>
              <a:t>10</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ACF3B36B-7C9C-4C46-8A47-08E600FC9FD2}"/>
              </a:ext>
            </a:extLst>
          </p:cNvPr>
          <p:cNvPicPr>
            <a:picLocks noChangeAspect="1"/>
          </p:cNvPicPr>
          <p:nvPr/>
        </p:nvPicPr>
        <p:blipFill rotWithShape="1">
          <a:blip r:embed="rId2"/>
          <a:srcRect l="3484"/>
          <a:stretch/>
        </p:blipFill>
        <p:spPr>
          <a:xfrm>
            <a:off x="5431625" y="2199891"/>
            <a:ext cx="5441585" cy="4027829"/>
          </a:xfrm>
          <a:prstGeom prst="rect">
            <a:avLst/>
          </a:prstGeom>
          <a:ln w="12700">
            <a:solidFill>
              <a:schemeClr val="tx2"/>
            </a:solidFill>
          </a:ln>
        </p:spPr>
      </p:pic>
      <p:pic>
        <p:nvPicPr>
          <p:cNvPr id="7" name="Picture 6" descr="A screenshot of a cell phone&#10;&#10;Description generated with high confidence">
            <a:extLst>
              <a:ext uri="{FF2B5EF4-FFF2-40B4-BE49-F238E27FC236}">
                <a16:creationId xmlns:a16="http://schemas.microsoft.com/office/drawing/2014/main" id="{6EE95547-8647-EF4E-9FD6-5D6CC0C69CF0}"/>
              </a:ext>
            </a:extLst>
          </p:cNvPr>
          <p:cNvPicPr>
            <a:picLocks noChangeAspect="1"/>
          </p:cNvPicPr>
          <p:nvPr/>
        </p:nvPicPr>
        <p:blipFill rotWithShape="1">
          <a:blip r:embed="rId3"/>
          <a:srcRect l="7977" r="8109" b="10566"/>
          <a:stretch/>
        </p:blipFill>
        <p:spPr>
          <a:xfrm>
            <a:off x="606244" y="4183723"/>
            <a:ext cx="1645920" cy="876121"/>
          </a:xfrm>
          <a:prstGeom prst="rect">
            <a:avLst/>
          </a:prstGeom>
          <a:ln w="12700">
            <a:solidFill>
              <a:schemeClr val="tx2"/>
            </a:solidFill>
          </a:ln>
        </p:spPr>
      </p:pic>
      <p:sp>
        <p:nvSpPr>
          <p:cNvPr id="8" name="TextBox 7">
            <a:extLst>
              <a:ext uri="{FF2B5EF4-FFF2-40B4-BE49-F238E27FC236}">
                <a16:creationId xmlns:a16="http://schemas.microsoft.com/office/drawing/2014/main" id="{FFC1012B-0103-494E-A3B4-1012C956C60C}"/>
              </a:ext>
            </a:extLst>
          </p:cNvPr>
          <p:cNvSpPr txBox="1"/>
          <p:nvPr/>
        </p:nvSpPr>
        <p:spPr>
          <a:xfrm>
            <a:off x="2344873" y="4187298"/>
            <a:ext cx="2832415" cy="1745093"/>
          </a:xfrm>
          <a:prstGeom prst="rect">
            <a:avLst/>
          </a:prstGeom>
          <a:noFill/>
        </p:spPr>
        <p:txBody>
          <a:bodyPr wrap="square" rtlCol="0">
            <a:spAutoFit/>
          </a:bodyPr>
          <a:lstStyle/>
          <a:p>
            <a:r>
              <a:rPr lang="en-US" sz="2160">
                <a:solidFill>
                  <a:schemeClr val="tx2"/>
                </a:solidFill>
              </a:rPr>
              <a:t>99,997 unique postings for  Richmond MSA</a:t>
            </a:r>
          </a:p>
          <a:p>
            <a:pPr marL="257175" indent="-257175">
              <a:buFont typeface="Arial"/>
              <a:buChar char="•"/>
            </a:pPr>
            <a:endParaRPr lang="en-US" sz="2160">
              <a:solidFill>
                <a:schemeClr val="tx2"/>
              </a:solidFill>
            </a:endParaRPr>
          </a:p>
          <a:p>
            <a:r>
              <a:rPr lang="en-US" sz="2160">
                <a:solidFill>
                  <a:schemeClr val="tx2"/>
                </a:solidFill>
              </a:rPr>
              <a:t>11,232 unique postings for Blacksburg MSA</a:t>
            </a:r>
          </a:p>
        </p:txBody>
      </p:sp>
      <p:pic>
        <p:nvPicPr>
          <p:cNvPr id="10" name="Picture 14" descr="A photo of a person&#10;&#10;Description generated with high confidence">
            <a:extLst>
              <a:ext uri="{FF2B5EF4-FFF2-40B4-BE49-F238E27FC236}">
                <a16:creationId xmlns:a16="http://schemas.microsoft.com/office/drawing/2014/main" id="{428E8ADC-D2CC-BA4C-813A-7786857A5F47}"/>
              </a:ext>
            </a:extLst>
          </p:cNvPr>
          <p:cNvPicPr>
            <a:picLocks noChangeAspect="1"/>
          </p:cNvPicPr>
          <p:nvPr/>
        </p:nvPicPr>
        <p:blipFill rotWithShape="1">
          <a:blip r:embed="rId4"/>
          <a:srcRect l="12313" t="6986" r="9693" b="20651"/>
          <a:stretch/>
        </p:blipFill>
        <p:spPr>
          <a:xfrm>
            <a:off x="592067" y="5191030"/>
            <a:ext cx="1660097" cy="876121"/>
          </a:xfrm>
          <a:prstGeom prst="rect">
            <a:avLst/>
          </a:prstGeom>
          <a:ln w="12700">
            <a:solidFill>
              <a:schemeClr val="tx2"/>
            </a:solidFill>
          </a:ln>
        </p:spPr>
      </p:pic>
    </p:spTree>
    <p:extLst>
      <p:ext uri="{BB962C8B-B14F-4D97-AF65-F5344CB8AC3E}">
        <p14:creationId xmlns:p14="http://schemas.microsoft.com/office/powerpoint/2010/main" val="3550305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486102" y="1621199"/>
            <a:ext cx="7650227" cy="4013200"/>
          </a:xfrm>
        </p:spPr>
        <p:txBody>
          <a:bodyPr vert="horz" anchor="t"/>
          <a:lstStyle/>
          <a:p>
            <a:r>
              <a:rPr lang="en-US"/>
              <a:t>The DSPG team conducted an in-depth cross-reference comparison for the 3 major data sources, focusing on:</a:t>
            </a:r>
          </a:p>
          <a:p>
            <a:pPr lvl="1"/>
            <a:r>
              <a:rPr lang="en-US" sz="2400">
                <a:solidFill>
                  <a:schemeClr val="tx2"/>
                </a:solidFill>
                <a:cs typeface="Calibri"/>
              </a:rPr>
              <a:t>Data Collection Methods</a:t>
            </a:r>
          </a:p>
          <a:p>
            <a:pPr lvl="1"/>
            <a:r>
              <a:rPr lang="en-US" sz="2400">
                <a:solidFill>
                  <a:schemeClr val="tx2"/>
                </a:solidFill>
                <a:cs typeface="Calibri"/>
              </a:rPr>
              <a:t>Data Quality</a:t>
            </a:r>
          </a:p>
          <a:p>
            <a:pPr lvl="1"/>
            <a:r>
              <a:rPr lang="en-US" sz="2400">
                <a:solidFill>
                  <a:schemeClr val="tx2"/>
                </a:solidFill>
                <a:cs typeface="Calibri"/>
              </a:rPr>
              <a:t>Data Coverage</a:t>
            </a:r>
          </a:p>
          <a:p>
            <a:r>
              <a:rPr lang="en-US">
                <a:cs typeface="Calibri"/>
              </a:rPr>
              <a:t>The outcomes of these activities will support development of heuristics and cross-referencing of resources surrounding Broadband data</a:t>
            </a:r>
          </a:p>
          <a:p>
            <a:endParaRPr lang="en-US">
              <a:cs typeface="Calibri"/>
            </a:endParaRPr>
          </a:p>
        </p:txBody>
      </p:sp>
      <p:sp>
        <p:nvSpPr>
          <p:cNvPr id="4" name="Slide Number Placeholder 3"/>
          <p:cNvSpPr>
            <a:spLocks noGrp="1"/>
          </p:cNvSpPr>
          <p:nvPr>
            <p:ph type="sldNum" sz="quarter" idx="4"/>
          </p:nvPr>
        </p:nvSpPr>
        <p:spPr/>
        <p:txBody>
          <a:bodyPr/>
          <a:lstStyle/>
          <a:p>
            <a:fld id="{0F418C06-167A-E646-9EF6-18275B625F6B}" type="slidenum">
              <a:rPr lang="en-US" smtClean="0"/>
              <a:pPr/>
              <a:t>100</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Inventory</a:t>
            </a:r>
          </a:p>
        </p:txBody>
      </p:sp>
      <p:cxnSp>
        <p:nvCxnSpPr>
          <p:cNvPr id="6" name="Straight Connector 5">
            <a:extLst>
              <a:ext uri="{FF2B5EF4-FFF2-40B4-BE49-F238E27FC236}">
                <a16:creationId xmlns:a16="http://schemas.microsoft.com/office/drawing/2014/main" id="{C87CA82C-30B6-5E47-BADE-5FB3B2ADF7DE}"/>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44827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F418C06-167A-E646-9EF6-18275B625F6B}" type="slidenum">
              <a:rPr lang="en-US" smtClean="0"/>
              <a:pPr/>
              <a:t>101</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Discovery: FCC Form 477</a:t>
            </a:r>
          </a:p>
        </p:txBody>
      </p:sp>
      <p:cxnSp>
        <p:nvCxnSpPr>
          <p:cNvPr id="6" name="Straight Connector 5">
            <a:extLst>
              <a:ext uri="{FF2B5EF4-FFF2-40B4-BE49-F238E27FC236}">
                <a16:creationId xmlns:a16="http://schemas.microsoft.com/office/drawing/2014/main" id="{5408A4E9-9483-0D45-B69C-C2FAF4FB812D}"/>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2" name="Text Placeholder 2">
            <a:extLst>
              <a:ext uri="{FF2B5EF4-FFF2-40B4-BE49-F238E27FC236}">
                <a16:creationId xmlns:a16="http://schemas.microsoft.com/office/drawing/2014/main" id="{2CE72E11-3D23-4D47-94B3-29A81458F8E8}"/>
              </a:ext>
            </a:extLst>
          </p:cNvPr>
          <p:cNvSpPr txBox="1">
            <a:spLocks/>
          </p:cNvSpPr>
          <p:nvPr/>
        </p:nvSpPr>
        <p:spPr>
          <a:xfrm>
            <a:off x="1542686" y="1689100"/>
            <a:ext cx="7684178" cy="4013200"/>
          </a:xfrm>
          <a:prstGeom prst="rect">
            <a:avLst/>
          </a:prstGeom>
        </p:spPr>
        <p:txBody>
          <a:bodyPr vert="horz" anchor="t"/>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a:t>Fixed Broadband Deployment Data (as of December 2017)</a:t>
            </a:r>
          </a:p>
          <a:p>
            <a:r>
              <a:rPr lang="en-US" sz="3200"/>
              <a:t>Presence and Upload/Download speeds by Provider on block level</a:t>
            </a:r>
            <a:endParaRPr lang="en-US" sz="2000"/>
          </a:p>
          <a:p>
            <a:r>
              <a:rPr lang="en-US" sz="3200"/>
              <a:t>Provider-reported </a:t>
            </a:r>
          </a:p>
          <a:p>
            <a:endParaRPr lang="en-US" sz="3200"/>
          </a:p>
        </p:txBody>
      </p:sp>
    </p:spTree>
    <p:extLst>
      <p:ext uri="{BB962C8B-B14F-4D97-AF65-F5344CB8AC3E}">
        <p14:creationId xmlns:p14="http://schemas.microsoft.com/office/powerpoint/2010/main" val="42728813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A close up of a map&#10;&#10;Description generated with very high confidence">
            <a:extLst>
              <a:ext uri="{FF2B5EF4-FFF2-40B4-BE49-F238E27FC236}">
                <a16:creationId xmlns:a16="http://schemas.microsoft.com/office/drawing/2014/main" id="{BFDDD65D-247D-49A1-A351-AD01594EE60E}"/>
              </a:ext>
            </a:extLst>
          </p:cNvPr>
          <p:cNvPicPr>
            <a:picLocks noChangeAspect="1"/>
          </p:cNvPicPr>
          <p:nvPr/>
        </p:nvPicPr>
        <p:blipFill>
          <a:blip r:embed="rId2"/>
          <a:stretch>
            <a:fillRect/>
          </a:stretch>
        </p:blipFill>
        <p:spPr>
          <a:xfrm>
            <a:off x="1214014" y="1393915"/>
            <a:ext cx="7556106" cy="4628145"/>
          </a:xfrm>
          <a:prstGeom prst="rect">
            <a:avLst/>
          </a:prstGeom>
        </p:spPr>
      </p:pic>
      <p:sp>
        <p:nvSpPr>
          <p:cNvPr id="4" name="Slide Number Placeholder 3"/>
          <p:cNvSpPr>
            <a:spLocks noGrp="1"/>
          </p:cNvSpPr>
          <p:nvPr>
            <p:ph type="sldNum" sz="quarter" idx="4"/>
          </p:nvPr>
        </p:nvSpPr>
        <p:spPr/>
        <p:txBody>
          <a:bodyPr/>
          <a:lstStyle/>
          <a:p>
            <a:fld id="{0F418C06-167A-E646-9EF6-18275B625F6B}" type="slidenum">
              <a:rPr lang="en-US" smtClean="0"/>
              <a:pPr/>
              <a:t>102</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Discovery: FCC Form 477</a:t>
            </a:r>
          </a:p>
        </p:txBody>
      </p:sp>
      <p:cxnSp>
        <p:nvCxnSpPr>
          <p:cNvPr id="6" name="Straight Connector 5">
            <a:extLst>
              <a:ext uri="{FF2B5EF4-FFF2-40B4-BE49-F238E27FC236}">
                <a16:creationId xmlns:a16="http://schemas.microsoft.com/office/drawing/2014/main" id="{5408A4E9-9483-0D45-B69C-C2FAF4FB812D}"/>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423DDCF-7CC1-42C3-895B-DE4F75A992AD}"/>
              </a:ext>
            </a:extLst>
          </p:cNvPr>
          <p:cNvSpPr txBox="1"/>
          <p:nvPr/>
        </p:nvSpPr>
        <p:spPr>
          <a:xfrm>
            <a:off x="8408935" y="1617011"/>
            <a:ext cx="217872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cs typeface="Calibri"/>
            </a:endParaRPr>
          </a:p>
          <a:p>
            <a:r>
              <a:rPr lang="en-US" sz="1800">
                <a:cs typeface="Calibri"/>
              </a:rPr>
              <a:t>Next Step:</a:t>
            </a:r>
          </a:p>
          <a:p>
            <a:pPr marL="285750" indent="-285750">
              <a:buFont typeface="Arial"/>
              <a:buChar char="•"/>
            </a:pPr>
            <a:r>
              <a:rPr lang="en-US" sz="1800">
                <a:cs typeface="Calibri"/>
              </a:rPr>
              <a:t>add in Decennial Census data on population counts to determine % of population with access</a:t>
            </a:r>
          </a:p>
        </p:txBody>
      </p:sp>
    </p:spTree>
    <p:extLst>
      <p:ext uri="{BB962C8B-B14F-4D97-AF65-F5344CB8AC3E}">
        <p14:creationId xmlns:p14="http://schemas.microsoft.com/office/powerpoint/2010/main" val="17071992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F418C06-167A-E646-9EF6-18275B625F6B}" type="slidenum">
              <a:rPr lang="en-US" smtClean="0"/>
              <a:pPr/>
              <a:t>103</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Discovery: FCC Form 477</a:t>
            </a:r>
          </a:p>
        </p:txBody>
      </p:sp>
      <p:cxnSp>
        <p:nvCxnSpPr>
          <p:cNvPr id="6" name="Straight Connector 5">
            <a:extLst>
              <a:ext uri="{FF2B5EF4-FFF2-40B4-BE49-F238E27FC236}">
                <a16:creationId xmlns:a16="http://schemas.microsoft.com/office/drawing/2014/main" id="{5408A4E9-9483-0D45-B69C-C2FAF4FB812D}"/>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pic>
        <p:nvPicPr>
          <p:cNvPr id="7" name="Picture 7" descr="A screenshot of a cell phone&#10;&#10;Description generated with very high confidence">
            <a:extLst>
              <a:ext uri="{FF2B5EF4-FFF2-40B4-BE49-F238E27FC236}">
                <a16:creationId xmlns:a16="http://schemas.microsoft.com/office/drawing/2014/main" id="{B8F8C50B-4298-44AE-9EAD-CB32D132D1D5}"/>
              </a:ext>
            </a:extLst>
          </p:cNvPr>
          <p:cNvPicPr>
            <a:picLocks noChangeAspect="1"/>
          </p:cNvPicPr>
          <p:nvPr/>
        </p:nvPicPr>
        <p:blipFill>
          <a:blip r:embed="rId2"/>
          <a:stretch>
            <a:fillRect/>
          </a:stretch>
        </p:blipFill>
        <p:spPr>
          <a:xfrm>
            <a:off x="1214013" y="1427046"/>
            <a:ext cx="7485054" cy="4521301"/>
          </a:xfrm>
          <a:prstGeom prst="rect">
            <a:avLst/>
          </a:prstGeom>
        </p:spPr>
      </p:pic>
      <p:sp>
        <p:nvSpPr>
          <p:cNvPr id="12" name="TextBox 11">
            <a:extLst>
              <a:ext uri="{FF2B5EF4-FFF2-40B4-BE49-F238E27FC236}">
                <a16:creationId xmlns:a16="http://schemas.microsoft.com/office/drawing/2014/main" id="{9C02B3F0-DE63-4468-983A-13148A7ECA6A}"/>
              </a:ext>
            </a:extLst>
          </p:cNvPr>
          <p:cNvSpPr txBox="1"/>
          <p:nvPr/>
        </p:nvSpPr>
        <p:spPr>
          <a:xfrm>
            <a:off x="8408935" y="1617011"/>
            <a:ext cx="217872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cs typeface="Calibri"/>
            </a:endParaRPr>
          </a:p>
          <a:p>
            <a:r>
              <a:rPr lang="en-US" sz="1800">
                <a:cs typeface="Calibri"/>
              </a:rPr>
              <a:t>Next Step:</a:t>
            </a:r>
          </a:p>
          <a:p>
            <a:pPr marL="285750" indent="-285750">
              <a:buFont typeface="Arial"/>
              <a:buChar char="•"/>
            </a:pPr>
            <a:r>
              <a:rPr lang="en-US" sz="1800">
                <a:cs typeface="Calibri"/>
              </a:rPr>
              <a:t>add in Decennial Census data on population counts to determine % of population with access</a:t>
            </a:r>
          </a:p>
        </p:txBody>
      </p:sp>
    </p:spTree>
    <p:extLst>
      <p:ext uri="{BB962C8B-B14F-4D97-AF65-F5344CB8AC3E}">
        <p14:creationId xmlns:p14="http://schemas.microsoft.com/office/powerpoint/2010/main" val="39605452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A screenshot of a social media post&#10;&#10;Description generated with very high confidence">
            <a:extLst>
              <a:ext uri="{FF2B5EF4-FFF2-40B4-BE49-F238E27FC236}">
                <a16:creationId xmlns:a16="http://schemas.microsoft.com/office/drawing/2014/main" id="{57A91D44-A7DA-4C37-A753-FA8D9741E461}"/>
              </a:ext>
            </a:extLst>
          </p:cNvPr>
          <p:cNvPicPr>
            <a:picLocks noChangeAspect="1"/>
          </p:cNvPicPr>
          <p:nvPr/>
        </p:nvPicPr>
        <p:blipFill>
          <a:blip r:embed="rId2"/>
          <a:stretch>
            <a:fillRect/>
          </a:stretch>
        </p:blipFill>
        <p:spPr>
          <a:xfrm>
            <a:off x="1214013" y="1435160"/>
            <a:ext cx="7444450" cy="4555798"/>
          </a:xfrm>
          <a:prstGeom prst="rect">
            <a:avLst/>
          </a:prstGeom>
        </p:spPr>
      </p:pic>
      <p:sp>
        <p:nvSpPr>
          <p:cNvPr id="4" name="Slide Number Placeholder 3"/>
          <p:cNvSpPr>
            <a:spLocks noGrp="1"/>
          </p:cNvSpPr>
          <p:nvPr>
            <p:ph type="sldNum" sz="quarter" idx="4"/>
          </p:nvPr>
        </p:nvSpPr>
        <p:spPr/>
        <p:txBody>
          <a:bodyPr/>
          <a:lstStyle/>
          <a:p>
            <a:fld id="{0F418C06-167A-E646-9EF6-18275B625F6B}" type="slidenum">
              <a:rPr lang="en-US" smtClean="0"/>
              <a:pPr/>
              <a:t>104</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Discovery: FCC Form 477</a:t>
            </a:r>
          </a:p>
        </p:txBody>
      </p:sp>
      <p:cxnSp>
        <p:nvCxnSpPr>
          <p:cNvPr id="6" name="Straight Connector 5">
            <a:extLst>
              <a:ext uri="{FF2B5EF4-FFF2-40B4-BE49-F238E27FC236}">
                <a16:creationId xmlns:a16="http://schemas.microsoft.com/office/drawing/2014/main" id="{5408A4E9-9483-0D45-B69C-C2FAF4FB812D}"/>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1C26712-76C7-42F1-97E8-B07B57227F4C}"/>
              </a:ext>
            </a:extLst>
          </p:cNvPr>
          <p:cNvSpPr txBox="1"/>
          <p:nvPr/>
        </p:nvSpPr>
        <p:spPr>
          <a:xfrm>
            <a:off x="8408935" y="1617011"/>
            <a:ext cx="214827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cs typeface="Calibri"/>
            </a:endParaRPr>
          </a:p>
          <a:p>
            <a:r>
              <a:rPr lang="en-US" sz="1800">
                <a:cs typeface="Calibri"/>
              </a:rPr>
              <a:t>Next Step:</a:t>
            </a:r>
          </a:p>
          <a:p>
            <a:pPr marL="285750" indent="-285750">
              <a:buFont typeface="Arial"/>
              <a:buChar char="•"/>
            </a:pPr>
            <a:r>
              <a:rPr lang="en-US">
                <a:ea typeface="+mn-lt"/>
                <a:cs typeface="+mn-lt"/>
              </a:rPr>
              <a:t>may have to aggregate </a:t>
            </a:r>
            <a:r>
              <a:rPr lang="en-US" sz="1800">
                <a:ea typeface="+mn-lt"/>
                <a:cs typeface="+mn-lt"/>
              </a:rPr>
              <a:t>to </a:t>
            </a:r>
            <a:r>
              <a:rPr lang="en-US">
                <a:ea typeface="+mn-lt"/>
                <a:cs typeface="+mn-lt"/>
              </a:rPr>
              <a:t>ZCTA level for comparison to broadbandnow.com</a:t>
            </a:r>
            <a:endParaRPr lang="en-US" sz="1800">
              <a:ea typeface="+mn-lt"/>
              <a:cs typeface="+mn-lt"/>
            </a:endParaRPr>
          </a:p>
        </p:txBody>
      </p:sp>
    </p:spTree>
    <p:extLst>
      <p:ext uri="{BB962C8B-B14F-4D97-AF65-F5344CB8AC3E}">
        <p14:creationId xmlns:p14="http://schemas.microsoft.com/office/powerpoint/2010/main" val="100127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F418C06-167A-E646-9EF6-18275B625F6B}" type="slidenum">
              <a:rPr lang="en-US" smtClean="0"/>
              <a:pPr/>
              <a:t>105</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Discovery: FCC Form 477</a:t>
            </a:r>
          </a:p>
        </p:txBody>
      </p:sp>
      <p:cxnSp>
        <p:nvCxnSpPr>
          <p:cNvPr id="6" name="Straight Connector 5">
            <a:extLst>
              <a:ext uri="{FF2B5EF4-FFF2-40B4-BE49-F238E27FC236}">
                <a16:creationId xmlns:a16="http://schemas.microsoft.com/office/drawing/2014/main" id="{5408A4E9-9483-0D45-B69C-C2FAF4FB812D}"/>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pic>
        <p:nvPicPr>
          <p:cNvPr id="2" name="Picture 2" descr="A close up of a map&#10;&#10;Description generated with very high confidence">
            <a:extLst>
              <a:ext uri="{FF2B5EF4-FFF2-40B4-BE49-F238E27FC236}">
                <a16:creationId xmlns:a16="http://schemas.microsoft.com/office/drawing/2014/main" id="{B72F7875-5046-45DE-AC19-4B1F31F7305D}"/>
              </a:ext>
            </a:extLst>
          </p:cNvPr>
          <p:cNvPicPr>
            <a:picLocks noChangeAspect="1"/>
          </p:cNvPicPr>
          <p:nvPr/>
        </p:nvPicPr>
        <p:blipFill>
          <a:blip r:embed="rId2"/>
          <a:stretch>
            <a:fillRect/>
          </a:stretch>
        </p:blipFill>
        <p:spPr>
          <a:xfrm>
            <a:off x="1214013" y="1433035"/>
            <a:ext cx="7474902" cy="4519467"/>
          </a:xfrm>
          <a:prstGeom prst="rect">
            <a:avLst/>
          </a:prstGeom>
        </p:spPr>
      </p:pic>
    </p:spTree>
    <p:extLst>
      <p:ext uri="{BB962C8B-B14F-4D97-AF65-F5344CB8AC3E}">
        <p14:creationId xmlns:p14="http://schemas.microsoft.com/office/powerpoint/2010/main" val="33325695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542686" y="1689100"/>
            <a:ext cx="7684178" cy="4013200"/>
          </a:xfrm>
        </p:spPr>
        <p:txBody>
          <a:bodyPr vert="horz" anchor="t"/>
          <a:lstStyle/>
          <a:p>
            <a:r>
              <a:rPr lang="en-US" sz="3200"/>
              <a:t>2013-2017 Five-Year Summary</a:t>
            </a:r>
          </a:p>
          <a:p>
            <a:r>
              <a:rPr lang="en-US" sz="3200"/>
              <a:t>Presence and Types of Internet Subscription in Households</a:t>
            </a:r>
            <a:endParaRPr lang="en-US"/>
          </a:p>
          <a:p>
            <a:r>
              <a:rPr lang="en-US" sz="3200"/>
              <a:t>Presence of a Computer and Type of Internet Subscription by Household</a:t>
            </a:r>
          </a:p>
          <a:p>
            <a:r>
              <a:rPr lang="en-US" sz="3200"/>
              <a:t>Self-reported</a:t>
            </a:r>
          </a:p>
          <a:p>
            <a:r>
              <a:rPr lang="en-US" sz="3200"/>
              <a:t>Households</a:t>
            </a:r>
          </a:p>
        </p:txBody>
      </p:sp>
      <p:sp>
        <p:nvSpPr>
          <p:cNvPr id="4" name="Slide Number Placeholder 3"/>
          <p:cNvSpPr>
            <a:spLocks noGrp="1"/>
          </p:cNvSpPr>
          <p:nvPr>
            <p:ph type="sldNum" sz="quarter" idx="4"/>
          </p:nvPr>
        </p:nvSpPr>
        <p:spPr/>
        <p:txBody>
          <a:bodyPr/>
          <a:lstStyle/>
          <a:p>
            <a:fld id="{0F418C06-167A-E646-9EF6-18275B625F6B}" type="slidenum">
              <a:rPr lang="en-US" smtClean="0"/>
              <a:pPr/>
              <a:t>106</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Discovery: American Community Survey</a:t>
            </a:r>
          </a:p>
        </p:txBody>
      </p:sp>
      <p:cxnSp>
        <p:nvCxnSpPr>
          <p:cNvPr id="6" name="Straight Connector 5">
            <a:extLst>
              <a:ext uri="{FF2B5EF4-FFF2-40B4-BE49-F238E27FC236}">
                <a16:creationId xmlns:a16="http://schemas.microsoft.com/office/drawing/2014/main" id="{5408A4E9-9483-0D45-B69C-C2FAF4FB812D}"/>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1478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F418C06-167A-E646-9EF6-18275B625F6B}" type="slidenum">
              <a:rPr lang="en-US" smtClean="0"/>
              <a:pPr/>
              <a:t>107</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Discovery: American Community Survey</a:t>
            </a:r>
          </a:p>
        </p:txBody>
      </p:sp>
      <p:cxnSp>
        <p:nvCxnSpPr>
          <p:cNvPr id="6" name="Straight Connector 5">
            <a:extLst>
              <a:ext uri="{FF2B5EF4-FFF2-40B4-BE49-F238E27FC236}">
                <a16:creationId xmlns:a16="http://schemas.microsoft.com/office/drawing/2014/main" id="{07CB0ECD-C699-F24C-93B7-F5383B8E12E1}"/>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pic>
        <p:nvPicPr>
          <p:cNvPr id="7" name="Picture 7" descr="A close up of a map&#10;&#10;Description generated with very high confidence">
            <a:extLst>
              <a:ext uri="{FF2B5EF4-FFF2-40B4-BE49-F238E27FC236}">
                <a16:creationId xmlns:a16="http://schemas.microsoft.com/office/drawing/2014/main" id="{2516F2DA-B36C-46AE-8503-2916787D2083}"/>
              </a:ext>
            </a:extLst>
          </p:cNvPr>
          <p:cNvPicPr>
            <a:picLocks noChangeAspect="1"/>
          </p:cNvPicPr>
          <p:nvPr/>
        </p:nvPicPr>
        <p:blipFill>
          <a:blip r:embed="rId2"/>
          <a:stretch>
            <a:fillRect/>
          </a:stretch>
        </p:blipFill>
        <p:spPr>
          <a:xfrm>
            <a:off x="1210892" y="1537840"/>
            <a:ext cx="8999708" cy="4285528"/>
          </a:xfrm>
          <a:prstGeom prst="rect">
            <a:avLst/>
          </a:prstGeom>
        </p:spPr>
      </p:pic>
    </p:spTree>
    <p:extLst>
      <p:ext uri="{BB962C8B-B14F-4D97-AF65-F5344CB8AC3E}">
        <p14:creationId xmlns:p14="http://schemas.microsoft.com/office/powerpoint/2010/main" val="34246170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F418C06-167A-E646-9EF6-18275B625F6B}" type="slidenum">
              <a:rPr lang="en-US" smtClean="0"/>
              <a:pPr/>
              <a:t>108</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Discovery: American Community Survey</a:t>
            </a:r>
          </a:p>
        </p:txBody>
      </p:sp>
      <p:cxnSp>
        <p:nvCxnSpPr>
          <p:cNvPr id="6" name="Straight Connector 5">
            <a:extLst>
              <a:ext uri="{FF2B5EF4-FFF2-40B4-BE49-F238E27FC236}">
                <a16:creationId xmlns:a16="http://schemas.microsoft.com/office/drawing/2014/main" id="{07CB0ECD-C699-F24C-93B7-F5383B8E12E1}"/>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pic>
        <p:nvPicPr>
          <p:cNvPr id="7" name="Picture 7" descr="A close up of a map&#10;&#10;Description generated with high confidence">
            <a:extLst>
              <a:ext uri="{FF2B5EF4-FFF2-40B4-BE49-F238E27FC236}">
                <a16:creationId xmlns:a16="http://schemas.microsoft.com/office/drawing/2014/main" id="{0C9D1DEA-8D84-4E3F-ACAC-99E490938F7E}"/>
              </a:ext>
            </a:extLst>
          </p:cNvPr>
          <p:cNvPicPr>
            <a:picLocks noChangeAspect="1"/>
          </p:cNvPicPr>
          <p:nvPr/>
        </p:nvPicPr>
        <p:blipFill>
          <a:blip r:embed="rId2"/>
          <a:stretch>
            <a:fillRect/>
          </a:stretch>
        </p:blipFill>
        <p:spPr>
          <a:xfrm>
            <a:off x="1210891" y="1537840"/>
            <a:ext cx="8970947" cy="4285528"/>
          </a:xfrm>
          <a:prstGeom prst="rect">
            <a:avLst/>
          </a:prstGeom>
        </p:spPr>
      </p:pic>
    </p:spTree>
    <p:extLst>
      <p:ext uri="{BB962C8B-B14F-4D97-AF65-F5344CB8AC3E}">
        <p14:creationId xmlns:p14="http://schemas.microsoft.com/office/powerpoint/2010/main" val="25921753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FA7C07-47F0-4E9E-B7CA-42B472756F13}"/>
              </a:ext>
            </a:extLst>
          </p:cNvPr>
          <p:cNvSpPr>
            <a:spLocks noGrp="1"/>
          </p:cNvSpPr>
          <p:nvPr>
            <p:ph type="sldNum" sz="quarter" idx="10"/>
          </p:nvPr>
        </p:nvSpPr>
        <p:spPr/>
        <p:txBody>
          <a:bodyPr/>
          <a:lstStyle/>
          <a:p>
            <a:fld id="{0F418C06-167A-E646-9EF6-18275B625F6B}" type="slidenum">
              <a:rPr lang="en-US" smtClean="0"/>
              <a:pPr/>
              <a:t>109</a:t>
            </a:fld>
            <a:endParaRPr lang="en-US"/>
          </a:p>
        </p:txBody>
      </p:sp>
      <p:sp>
        <p:nvSpPr>
          <p:cNvPr id="5" name="Text Placeholder 1">
            <a:extLst>
              <a:ext uri="{FF2B5EF4-FFF2-40B4-BE49-F238E27FC236}">
                <a16:creationId xmlns:a16="http://schemas.microsoft.com/office/drawing/2014/main" id="{FFF8BAF7-0E5F-4CD3-91C3-CE8ED74796BB}"/>
              </a:ext>
            </a:extLst>
          </p:cNvPr>
          <p:cNvSpPr txBox="1">
            <a:spLocks/>
          </p:cNvSpPr>
          <p:nvPr/>
        </p:nvSpPr>
        <p:spPr>
          <a:xfrm>
            <a:off x="1303130" y="1088501"/>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BroadbandNow.com </a:t>
            </a:r>
          </a:p>
        </p:txBody>
      </p:sp>
      <p:cxnSp>
        <p:nvCxnSpPr>
          <p:cNvPr id="7" name="Straight Connector 6">
            <a:extLst>
              <a:ext uri="{FF2B5EF4-FFF2-40B4-BE49-F238E27FC236}">
                <a16:creationId xmlns:a16="http://schemas.microsoft.com/office/drawing/2014/main" id="{665AEBDE-9488-4E95-83A0-96E4B4FF2F6E}"/>
              </a:ext>
            </a:extLst>
          </p:cNvPr>
          <p:cNvCxnSpPr/>
          <p:nvPr/>
        </p:nvCxnSpPr>
        <p:spPr>
          <a:xfrm flipV="1">
            <a:off x="1396295" y="1780007"/>
            <a:ext cx="4090825" cy="41375"/>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12" name="Text Placeholder 2">
            <a:extLst>
              <a:ext uri="{FF2B5EF4-FFF2-40B4-BE49-F238E27FC236}">
                <a16:creationId xmlns:a16="http://schemas.microsoft.com/office/drawing/2014/main" id="{6EB47724-03FF-4C41-AF36-D2620A8C0E12}"/>
              </a:ext>
            </a:extLst>
          </p:cNvPr>
          <p:cNvSpPr>
            <a:spLocks noGrp="1"/>
          </p:cNvSpPr>
          <p:nvPr>
            <p:ph type="body" sz="quarter" idx="11"/>
          </p:nvPr>
        </p:nvSpPr>
        <p:spPr>
          <a:xfrm>
            <a:off x="1888844" y="2587401"/>
            <a:ext cx="1924140" cy="2911144"/>
          </a:xfrm>
        </p:spPr>
        <p:txBody>
          <a:bodyPr vert="horz" anchor="t"/>
          <a:lstStyle/>
          <a:p>
            <a:endParaRPr lang="en-US"/>
          </a:p>
          <a:p>
            <a:endParaRPr lang="en-US"/>
          </a:p>
        </p:txBody>
      </p:sp>
      <p:sp>
        <p:nvSpPr>
          <p:cNvPr id="13" name="TextBox 12">
            <a:extLst>
              <a:ext uri="{FF2B5EF4-FFF2-40B4-BE49-F238E27FC236}">
                <a16:creationId xmlns:a16="http://schemas.microsoft.com/office/drawing/2014/main" id="{9989489B-C79F-4DE0-A07C-8691ED15CA11}"/>
              </a:ext>
            </a:extLst>
          </p:cNvPr>
          <p:cNvSpPr txBox="1"/>
          <p:nvPr/>
        </p:nvSpPr>
        <p:spPr>
          <a:xfrm>
            <a:off x="517619" y="2590110"/>
            <a:ext cx="356487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Broadbandnow</a:t>
            </a:r>
            <a:r>
              <a:rPr lang="en-US">
                <a:cs typeface="Calibri"/>
              </a:rPr>
              <a:t> is an online search engine which allows us to explore broadband availability data on a zip code as well as city/town level.  </a:t>
            </a:r>
            <a:br>
              <a:rPr lang="en-US">
                <a:cs typeface="Calibri"/>
              </a:rPr>
            </a:br>
            <a:r>
              <a:rPr lang="en-US">
                <a:cs typeface="Calibri"/>
              </a:rPr>
              <a:t>We extract information regarding the number of providers, maximum and average upload and download speeds as well as the change in broadband speeds over time.</a:t>
            </a:r>
          </a:p>
        </p:txBody>
      </p:sp>
      <p:pic>
        <p:nvPicPr>
          <p:cNvPr id="28" name="Picture 28" descr="A screenshot of a cell phone&#10;&#10;Description generated with very high confidence">
            <a:extLst>
              <a:ext uri="{FF2B5EF4-FFF2-40B4-BE49-F238E27FC236}">
                <a16:creationId xmlns:a16="http://schemas.microsoft.com/office/drawing/2014/main" id="{14AF5D8B-BA47-43AA-9EDE-A889F04FF06A}"/>
              </a:ext>
            </a:extLst>
          </p:cNvPr>
          <p:cNvPicPr>
            <a:picLocks noChangeAspect="1"/>
          </p:cNvPicPr>
          <p:nvPr/>
        </p:nvPicPr>
        <p:blipFill>
          <a:blip r:embed="rId2"/>
          <a:stretch>
            <a:fillRect/>
          </a:stretch>
        </p:blipFill>
        <p:spPr>
          <a:xfrm>
            <a:off x="4374739" y="2047587"/>
            <a:ext cx="6065959" cy="3539203"/>
          </a:xfrm>
          <a:prstGeom prst="rect">
            <a:avLst/>
          </a:prstGeom>
        </p:spPr>
      </p:pic>
    </p:spTree>
    <p:extLst>
      <p:ext uri="{BB962C8B-B14F-4D97-AF65-F5344CB8AC3E}">
        <p14:creationId xmlns:p14="http://schemas.microsoft.com/office/powerpoint/2010/main" val="1834964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385154" y="3571764"/>
            <a:ext cx="3290063" cy="631908"/>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4294967295"/>
          </p:nvPr>
        </p:nvSpPr>
        <p:spPr>
          <a:xfrm>
            <a:off x="0" y="6156484"/>
            <a:ext cx="2560320" cy="328613"/>
          </a:xfrm>
          <a:prstGeom prst="rect">
            <a:avLst/>
          </a:prstGeom>
        </p:spPr>
        <p:txBody>
          <a:bodyPr/>
          <a:lstStyle/>
          <a:p>
            <a:fld id="{0F418C06-167A-E646-9EF6-18275B625F6B}" type="slidenum">
              <a:rPr lang="en-US" smtClean="0"/>
              <a:pPr/>
              <a:t>11</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616960" y="2680307"/>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Local Job Market</a:t>
            </a:r>
            <a:endParaRPr lang="en-US" sz="1620">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635288" y="2680307"/>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Current Workforce</a:t>
            </a:r>
            <a:endParaRPr lang="en-US" sz="1620">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653616" y="2680307"/>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Educational Opportunities</a:t>
            </a:r>
            <a:endParaRPr lang="en-US" sz="1620">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842496" y="2761634"/>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892489" y="2761634"/>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4" name="TextBox 63">
            <a:extLst>
              <a:ext uri="{FF2B5EF4-FFF2-40B4-BE49-F238E27FC236}">
                <a16:creationId xmlns:a16="http://schemas.microsoft.com/office/drawing/2014/main" id="{908727F8-0572-F745-BD92-ED393E0C50E2}"/>
              </a:ext>
            </a:extLst>
          </p:cNvPr>
          <p:cNvSpPr txBox="1"/>
          <p:nvPr/>
        </p:nvSpPr>
        <p:spPr>
          <a:xfrm>
            <a:off x="1381783" y="1487825"/>
            <a:ext cx="2378845" cy="1080296"/>
          </a:xfrm>
          <a:prstGeom prst="rect">
            <a:avLst/>
          </a:prstGeom>
          <a:noFill/>
        </p:spPr>
        <p:txBody>
          <a:bodyPr wrap="square" rtlCol="0">
            <a:spAutoFit/>
          </a:bodyPr>
          <a:lstStyle/>
          <a:p>
            <a:pPr algn="ctr"/>
            <a:r>
              <a:rPr lang="en-US" sz="1620"/>
              <a:t>What skilled technical positions are available? What skills are required for those jobs?</a:t>
            </a:r>
          </a:p>
        </p:txBody>
      </p:sp>
      <p:sp>
        <p:nvSpPr>
          <p:cNvPr id="66" name="TextBox 65">
            <a:extLst>
              <a:ext uri="{FF2B5EF4-FFF2-40B4-BE49-F238E27FC236}">
                <a16:creationId xmlns:a16="http://schemas.microsoft.com/office/drawing/2014/main" id="{E2A0B925-8783-B54D-B64C-6E2715D0904B}"/>
              </a:ext>
            </a:extLst>
          </p:cNvPr>
          <p:cNvSpPr txBox="1"/>
          <p:nvPr/>
        </p:nvSpPr>
        <p:spPr>
          <a:xfrm>
            <a:off x="4296978" y="1663065"/>
            <a:ext cx="2378845" cy="590931"/>
          </a:xfrm>
          <a:prstGeom prst="rect">
            <a:avLst/>
          </a:prstGeom>
          <a:noFill/>
        </p:spPr>
        <p:txBody>
          <a:bodyPr wrap="square" rtlCol="0">
            <a:spAutoFit/>
          </a:bodyPr>
          <a:lstStyle/>
          <a:p>
            <a:pPr algn="ctr"/>
            <a:r>
              <a:rPr lang="en-US" sz="1620"/>
              <a:t>What skills do local workers already have?</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916050" y="3602851"/>
            <a:ext cx="6830177" cy="1975207"/>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15" name="Text Placeholder 1">
            <a:extLst>
              <a:ext uri="{FF2B5EF4-FFF2-40B4-BE49-F238E27FC236}">
                <a16:creationId xmlns:a16="http://schemas.microsoft.com/office/drawing/2014/main" id="{6F0A0352-4857-C848-B639-AA596ACA2EEE}"/>
              </a:ext>
            </a:extLst>
          </p:cNvPr>
          <p:cNvSpPr txBox="1">
            <a:spLocks/>
          </p:cNvSpPr>
          <p:nvPr/>
        </p:nvSpPr>
        <p:spPr>
          <a:xfrm>
            <a:off x="-155263" y="677055"/>
            <a:ext cx="10972800" cy="623825"/>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80">
                <a:solidFill>
                  <a:schemeClr val="accent6">
                    <a:lumMod val="75000"/>
                  </a:schemeClr>
                </a:solidFill>
              </a:rPr>
              <a:t>Describing the Current Workforce with Online Resumes</a:t>
            </a:r>
          </a:p>
        </p:txBody>
      </p:sp>
    </p:spTree>
    <p:extLst>
      <p:ext uri="{BB962C8B-B14F-4D97-AF65-F5344CB8AC3E}">
        <p14:creationId xmlns:p14="http://schemas.microsoft.com/office/powerpoint/2010/main" val="1619031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BDE8BE-A691-4D6E-9882-5F8F65250618}"/>
              </a:ext>
            </a:extLst>
          </p:cNvPr>
          <p:cNvSpPr>
            <a:spLocks noGrp="1"/>
          </p:cNvSpPr>
          <p:nvPr>
            <p:ph type="sldNum" sz="quarter" idx="10"/>
          </p:nvPr>
        </p:nvSpPr>
        <p:spPr/>
        <p:txBody>
          <a:bodyPr/>
          <a:lstStyle/>
          <a:p>
            <a:fld id="{0F418C06-167A-E646-9EF6-18275B625F6B}" type="slidenum">
              <a:rPr lang="en-US" smtClean="0"/>
              <a:pPr/>
              <a:t>110</a:t>
            </a:fld>
            <a:endParaRPr lang="en-US"/>
          </a:p>
        </p:txBody>
      </p:sp>
      <p:sp>
        <p:nvSpPr>
          <p:cNvPr id="5" name="Text Placeholder 1">
            <a:extLst>
              <a:ext uri="{FF2B5EF4-FFF2-40B4-BE49-F238E27FC236}">
                <a16:creationId xmlns:a16="http://schemas.microsoft.com/office/drawing/2014/main" id="{F971D095-7254-43B8-8965-A52A7D942562}"/>
              </a:ext>
            </a:extLst>
          </p:cNvPr>
          <p:cNvSpPr txBox="1">
            <a:spLocks/>
          </p:cNvSpPr>
          <p:nvPr/>
        </p:nvSpPr>
        <p:spPr>
          <a:xfrm>
            <a:off x="1303130" y="1088501"/>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BroadbandNow.com </a:t>
            </a:r>
          </a:p>
        </p:txBody>
      </p:sp>
      <p:cxnSp>
        <p:nvCxnSpPr>
          <p:cNvPr id="7" name="Straight Connector 6">
            <a:extLst>
              <a:ext uri="{FF2B5EF4-FFF2-40B4-BE49-F238E27FC236}">
                <a16:creationId xmlns:a16="http://schemas.microsoft.com/office/drawing/2014/main" id="{34F1D2C1-E35F-4369-9969-4405434A5723}"/>
              </a:ext>
            </a:extLst>
          </p:cNvPr>
          <p:cNvCxnSpPr/>
          <p:nvPr/>
        </p:nvCxnSpPr>
        <p:spPr>
          <a:xfrm flipV="1">
            <a:off x="1396295" y="1808761"/>
            <a:ext cx="4119587" cy="12621"/>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pic>
        <p:nvPicPr>
          <p:cNvPr id="13" name="Picture 13" descr="A close up of a map&#10;&#10;Description generated with very high confidence">
            <a:extLst>
              <a:ext uri="{FF2B5EF4-FFF2-40B4-BE49-F238E27FC236}">
                <a16:creationId xmlns:a16="http://schemas.microsoft.com/office/drawing/2014/main" id="{410C7BAD-E089-412D-8A5E-B780ABA41F95}"/>
              </a:ext>
            </a:extLst>
          </p:cNvPr>
          <p:cNvPicPr>
            <a:picLocks noChangeAspect="1"/>
          </p:cNvPicPr>
          <p:nvPr/>
        </p:nvPicPr>
        <p:blipFill>
          <a:blip r:embed="rId2"/>
          <a:stretch>
            <a:fillRect/>
          </a:stretch>
        </p:blipFill>
        <p:spPr>
          <a:xfrm>
            <a:off x="2044997" y="1971096"/>
            <a:ext cx="7331498" cy="3735317"/>
          </a:xfrm>
          <a:prstGeom prst="rect">
            <a:avLst/>
          </a:prstGeom>
        </p:spPr>
      </p:pic>
      <p:pic>
        <p:nvPicPr>
          <p:cNvPr id="15" name="Picture 15" descr="A screenshot of a social media post&#10;&#10;Description generated with very high confidence">
            <a:extLst>
              <a:ext uri="{FF2B5EF4-FFF2-40B4-BE49-F238E27FC236}">
                <a16:creationId xmlns:a16="http://schemas.microsoft.com/office/drawing/2014/main" id="{D2A1335C-F50E-4D63-B2DF-A89B9323F9CF}"/>
              </a:ext>
            </a:extLst>
          </p:cNvPr>
          <p:cNvPicPr>
            <a:picLocks noChangeAspect="1"/>
          </p:cNvPicPr>
          <p:nvPr/>
        </p:nvPicPr>
        <p:blipFill>
          <a:blip r:embed="rId3"/>
          <a:stretch>
            <a:fillRect/>
          </a:stretch>
        </p:blipFill>
        <p:spPr>
          <a:xfrm>
            <a:off x="2345651" y="2880863"/>
            <a:ext cx="2315182" cy="952500"/>
          </a:xfrm>
          <a:prstGeom prst="rect">
            <a:avLst/>
          </a:prstGeom>
        </p:spPr>
      </p:pic>
      <p:sp>
        <p:nvSpPr>
          <p:cNvPr id="12" name="TextBox 11">
            <a:extLst>
              <a:ext uri="{FF2B5EF4-FFF2-40B4-BE49-F238E27FC236}">
                <a16:creationId xmlns:a16="http://schemas.microsoft.com/office/drawing/2014/main" id="{BB843612-7C50-4D0A-BB8C-771484AED708}"/>
              </a:ext>
            </a:extLst>
          </p:cNvPr>
          <p:cNvSpPr txBox="1"/>
          <p:nvPr/>
        </p:nvSpPr>
        <p:spPr>
          <a:xfrm>
            <a:off x="2043917" y="2294626"/>
            <a:ext cx="52311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Total number of Broadband providers per city in VA</a:t>
            </a:r>
          </a:p>
        </p:txBody>
      </p:sp>
    </p:spTree>
    <p:extLst>
      <p:ext uri="{BB962C8B-B14F-4D97-AF65-F5344CB8AC3E}">
        <p14:creationId xmlns:p14="http://schemas.microsoft.com/office/powerpoint/2010/main" val="13262774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395568" y="1609882"/>
            <a:ext cx="9004463" cy="4143621"/>
          </a:xfrm>
        </p:spPr>
        <p:txBody>
          <a:bodyPr vert="horz" anchor="t"/>
          <a:lstStyle/>
          <a:p>
            <a:r>
              <a:rPr lang="en-US" sz="2800"/>
              <a:t>Assumptions:</a:t>
            </a:r>
          </a:p>
          <a:p>
            <a:pPr lvl="1"/>
            <a:r>
              <a:rPr lang="en-US">
                <a:solidFill>
                  <a:srgbClr val="17375E"/>
                </a:solidFill>
                <a:latin typeface="ITC Franklin Gothic Std Book Compressed"/>
              </a:rPr>
              <a:t>Broadband increases public wellbeing</a:t>
            </a:r>
          </a:p>
          <a:p>
            <a:pPr lvl="1"/>
            <a:r>
              <a:rPr lang="en-US">
                <a:solidFill>
                  <a:srgbClr val="17375E"/>
                </a:solidFill>
                <a:latin typeface="ITC Franklin Gothic Std Book Compressed"/>
              </a:rPr>
              <a:t>Property value as a proxy for public wellbeing</a:t>
            </a:r>
          </a:p>
          <a:p>
            <a:r>
              <a:rPr lang="en-US" sz="2800">
                <a:solidFill>
                  <a:srgbClr val="17375E"/>
                </a:solidFill>
              </a:rPr>
              <a:t>Biases:</a:t>
            </a:r>
          </a:p>
          <a:p>
            <a:pPr lvl="1"/>
            <a:r>
              <a:rPr lang="en-US">
                <a:solidFill>
                  <a:srgbClr val="17375E"/>
                </a:solidFill>
                <a:latin typeface="ITC Franklin Gothic Std Book Compressed"/>
              </a:rPr>
              <a:t>Data used has known misrepresentation issues</a:t>
            </a:r>
          </a:p>
          <a:p>
            <a:pPr lvl="1"/>
            <a:r>
              <a:rPr lang="en-US">
                <a:solidFill>
                  <a:srgbClr val="17375E"/>
                </a:solidFill>
                <a:latin typeface="ITC Franklin Gothic Std Book Compressed"/>
              </a:rPr>
              <a:t>However, the goal of the study is to benchmark and validate the differing sources</a:t>
            </a:r>
          </a:p>
        </p:txBody>
      </p:sp>
      <p:sp>
        <p:nvSpPr>
          <p:cNvPr id="4" name="Slide Number Placeholder 3"/>
          <p:cNvSpPr>
            <a:spLocks noGrp="1"/>
          </p:cNvSpPr>
          <p:nvPr>
            <p:ph type="sldNum" sz="quarter" idx="4"/>
          </p:nvPr>
        </p:nvSpPr>
        <p:spPr/>
        <p:txBody>
          <a:bodyPr/>
          <a:lstStyle/>
          <a:p>
            <a:fld id="{0F418C06-167A-E646-9EF6-18275B625F6B}" type="slidenum">
              <a:rPr lang="en-US" smtClean="0"/>
              <a:pPr/>
              <a:t>111</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53464" y="904032"/>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Ethics</a:t>
            </a:r>
          </a:p>
        </p:txBody>
      </p:sp>
      <p:cxnSp>
        <p:nvCxnSpPr>
          <p:cNvPr id="6" name="Straight Connector 5">
            <a:extLst>
              <a:ext uri="{FF2B5EF4-FFF2-40B4-BE49-F238E27FC236}">
                <a16:creationId xmlns:a16="http://schemas.microsoft.com/office/drawing/2014/main" id="{0889C51A-625F-874D-BDE9-9A7CFE47490D}"/>
              </a:ext>
            </a:extLst>
          </p:cNvPr>
          <p:cNvCxnSpPr/>
          <p:nvPr/>
        </p:nvCxnSpPr>
        <p:spPr>
          <a:xfrm>
            <a:off x="1209964" y="1495624"/>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693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888844" y="2266741"/>
            <a:ext cx="6861900" cy="3231804"/>
          </a:xfrm>
        </p:spPr>
        <p:txBody>
          <a:bodyPr vert="horz" anchor="t"/>
          <a:lstStyle/>
          <a:p>
            <a:r>
              <a:rPr lang="en-US"/>
              <a:t>Finalize EDA exercise by reconciling and comparing the data across 3 major data sources</a:t>
            </a:r>
          </a:p>
          <a:p>
            <a:r>
              <a:rPr lang="en-US"/>
              <a:t>Incorporate rural-urban filter layers</a:t>
            </a:r>
          </a:p>
          <a:p>
            <a:r>
              <a:rPr lang="en-US"/>
              <a:t>Build quality metrics/heuristics to discuss data reliability</a:t>
            </a:r>
          </a:p>
          <a:p>
            <a:endParaRPr lang="en-US"/>
          </a:p>
          <a:p>
            <a:endParaRPr lang="en-US"/>
          </a:p>
          <a:p>
            <a:endParaRPr lang="en-US"/>
          </a:p>
        </p:txBody>
      </p:sp>
      <p:sp>
        <p:nvSpPr>
          <p:cNvPr id="4" name="Slide Number Placeholder 3"/>
          <p:cNvSpPr>
            <a:spLocks noGrp="1"/>
          </p:cNvSpPr>
          <p:nvPr>
            <p:ph type="sldNum" sz="quarter" idx="4"/>
          </p:nvPr>
        </p:nvSpPr>
        <p:spPr/>
        <p:txBody>
          <a:bodyPr/>
          <a:lstStyle/>
          <a:p>
            <a:fld id="{0F418C06-167A-E646-9EF6-18275B625F6B}" type="slidenum">
              <a:rPr lang="en-US" smtClean="0"/>
              <a:pPr/>
              <a:t>112</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Data Discovery: Next Steps</a:t>
            </a:r>
          </a:p>
        </p:txBody>
      </p:sp>
      <p:cxnSp>
        <p:nvCxnSpPr>
          <p:cNvPr id="6" name="Straight Connector 5">
            <a:extLst>
              <a:ext uri="{FF2B5EF4-FFF2-40B4-BE49-F238E27FC236}">
                <a16:creationId xmlns:a16="http://schemas.microsoft.com/office/drawing/2014/main" id="{0D693935-F76A-4D41-A0FB-9AC383BFCDB8}"/>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48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113</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0" y="1048422"/>
            <a:ext cx="10972800" cy="508150"/>
          </a:xfrm>
        </p:spPr>
        <p:txBody>
          <a:bodyPr vert="horz" anchor="t"/>
          <a:lstStyle/>
          <a:p>
            <a:r>
              <a:rPr lang="en-US" b="1"/>
              <a:t>Economic and Social Impact:</a:t>
            </a:r>
            <a:endParaRPr lang="en-US"/>
          </a:p>
          <a:p>
            <a:r>
              <a:rPr lang="en-US" sz="2800" b="1"/>
              <a:t> Arlington Restaurant Initiative</a:t>
            </a:r>
            <a:endParaRPr lang="en-US" sz="2800"/>
          </a:p>
        </p:txBody>
      </p:sp>
      <p:sp>
        <p:nvSpPr>
          <p:cNvPr id="4" name="Text Placeholder 3">
            <a:extLst>
              <a:ext uri="{FF2B5EF4-FFF2-40B4-BE49-F238E27FC236}">
                <a16:creationId xmlns:a16="http://schemas.microsoft.com/office/drawing/2014/main" id="{CCF9EC23-ABE6-4412-8ACF-D4AACEB9B1B2}"/>
              </a:ext>
            </a:extLst>
          </p:cNvPr>
          <p:cNvSpPr>
            <a:spLocks noGrp="1"/>
          </p:cNvSpPr>
          <p:nvPr>
            <p:ph type="body" sz="quarter" idx="14"/>
          </p:nvPr>
        </p:nvSpPr>
        <p:spPr>
          <a:xfrm>
            <a:off x="1068087" y="2267218"/>
            <a:ext cx="3562656" cy="3631664"/>
          </a:xfrm>
        </p:spPr>
        <p:txBody>
          <a:bodyPr vert="horz" anchor="t"/>
          <a:lstStyle/>
          <a:p>
            <a:r>
              <a:rPr lang="en-US" sz="2000" u="sng"/>
              <a:t>Sponsors</a:t>
            </a:r>
            <a:endParaRPr lang="en-US" sz="2000"/>
          </a:p>
          <a:p>
            <a:endParaRPr lang="en-US"/>
          </a:p>
          <a:p>
            <a:r>
              <a:rPr lang="en-US"/>
              <a:t>Cpt. Michael Rowling</a:t>
            </a:r>
          </a:p>
          <a:p>
            <a:r>
              <a:rPr lang="en-US"/>
              <a:t>Arlington County Police Department Operational Support</a:t>
            </a:r>
          </a:p>
          <a:p>
            <a:endParaRPr lang="en-US"/>
          </a:p>
          <a:p>
            <a:r>
              <a:rPr lang="en-US"/>
              <a:t>MPO </a:t>
            </a:r>
            <a:r>
              <a:rPr lang="en-US" err="1"/>
              <a:t>Dimitrios</a:t>
            </a:r>
            <a:r>
              <a:rPr lang="en-US"/>
              <a:t> (Jim) Mastoras Arlington County Police Department Operations Support</a:t>
            </a:r>
          </a:p>
          <a:p>
            <a:r>
              <a:rPr lang="en-US"/>
              <a:t>Unit Restaurant Liaison Officer</a:t>
            </a:r>
          </a:p>
          <a:p>
            <a:endParaRPr lang="en-US"/>
          </a:p>
        </p:txBody>
      </p:sp>
      <p:sp>
        <p:nvSpPr>
          <p:cNvPr id="5" name="Text Placeholder 4">
            <a:extLst>
              <a:ext uri="{FF2B5EF4-FFF2-40B4-BE49-F238E27FC236}">
                <a16:creationId xmlns:a16="http://schemas.microsoft.com/office/drawing/2014/main" id="{74F5863F-F60F-42C2-B17F-75A826D80E7E}"/>
              </a:ext>
            </a:extLst>
          </p:cNvPr>
          <p:cNvSpPr>
            <a:spLocks noGrp="1"/>
          </p:cNvSpPr>
          <p:nvPr>
            <p:ph type="body" sz="quarter" idx="15"/>
          </p:nvPr>
        </p:nvSpPr>
        <p:spPr>
          <a:xfrm>
            <a:off x="5422846" y="2267217"/>
            <a:ext cx="4898829" cy="3491467"/>
          </a:xfrm>
        </p:spPr>
        <p:txBody>
          <a:bodyPr vert="horz" anchor="t"/>
          <a:lstStyle/>
          <a:p>
            <a:r>
              <a:rPr lang="en-US" sz="2000" u="sng"/>
              <a:t>Team</a:t>
            </a:r>
            <a:endParaRPr lang="en-US" sz="2000"/>
          </a:p>
          <a:p>
            <a:endParaRPr lang="en-US"/>
          </a:p>
          <a:p>
            <a:r>
              <a:rPr lang="en-US"/>
              <a:t>Lead: José </a:t>
            </a:r>
            <a:r>
              <a:rPr lang="en-US" err="1"/>
              <a:t>Bayoán</a:t>
            </a:r>
            <a:r>
              <a:rPr lang="en-US"/>
              <a:t> Santiago Calderón</a:t>
            </a:r>
          </a:p>
          <a:p>
            <a:endParaRPr lang="en-US"/>
          </a:p>
          <a:p>
            <a:r>
              <a:rPr lang="en-US"/>
              <a:t>DSPG: Kat </a:t>
            </a:r>
            <a:r>
              <a:rPr lang="en-US" err="1"/>
              <a:t>Savchyn</a:t>
            </a:r>
            <a:r>
              <a:rPr lang="en-US"/>
              <a:t>, Victoria </a:t>
            </a:r>
            <a:r>
              <a:rPr lang="en-US" err="1"/>
              <a:t>Halewicz</a:t>
            </a:r>
            <a:endParaRPr lang="en-US"/>
          </a:p>
          <a:p>
            <a:endParaRPr lang="en-US"/>
          </a:p>
          <a:p>
            <a:r>
              <a:rPr lang="en-US"/>
              <a:t>SDAD: </a:t>
            </a:r>
            <a:r>
              <a:rPr lang="en-US" err="1"/>
              <a:t>Gizem</a:t>
            </a:r>
            <a:r>
              <a:rPr lang="en-US"/>
              <a:t> Korkmaz and Aaron Schroeder</a:t>
            </a:r>
          </a:p>
          <a:p>
            <a:endParaRPr lang="en-US"/>
          </a:p>
          <a:p>
            <a:endParaRPr lang="en-US"/>
          </a:p>
          <a:p>
            <a:endParaRPr lang="en-US"/>
          </a:p>
        </p:txBody>
      </p:sp>
    </p:spTree>
    <p:extLst>
      <p:ext uri="{BB962C8B-B14F-4D97-AF65-F5344CB8AC3E}">
        <p14:creationId xmlns:p14="http://schemas.microsoft.com/office/powerpoint/2010/main" val="249108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hidden="1"/>
          <p:cNvSpPr>
            <a:spLocks noGrp="1"/>
          </p:cNvSpPr>
          <p:nvPr>
            <p:ph type="body" sz="quarter" idx="13"/>
          </p:nvPr>
        </p:nvSpPr>
        <p:spPr/>
        <p:txBody>
          <a:bodyPr/>
          <a:lstStyle/>
          <a:p>
            <a:endParaRPr lang="en-US"/>
          </a:p>
        </p:txBody>
      </p:sp>
      <p:sp>
        <p:nvSpPr>
          <p:cNvPr id="2" name="Text Placeholder 1">
            <a:extLst>
              <a:ext uri="{FF2B5EF4-FFF2-40B4-BE49-F238E27FC236}">
                <a16:creationId xmlns:a16="http://schemas.microsoft.com/office/drawing/2014/main" id="{CED20DE8-8258-4AE3-8EC1-F10D5C0464E0}"/>
              </a:ext>
            </a:extLst>
          </p:cNvPr>
          <p:cNvSpPr>
            <a:spLocks noGrp="1"/>
          </p:cNvSpPr>
          <p:nvPr>
            <p:ph type="body" sz="quarter" idx="14"/>
          </p:nvPr>
        </p:nvSpPr>
        <p:spPr>
          <a:xfrm>
            <a:off x="4411035" y="1239035"/>
            <a:ext cx="6141304" cy="4325202"/>
          </a:xfrm>
        </p:spPr>
        <p:txBody>
          <a:bodyPr vert="horz" anchor="t"/>
          <a:lstStyle/>
          <a:p>
            <a:r>
              <a:rPr lang="en-US" sz="2000" b="1">
                <a:solidFill>
                  <a:schemeClr val="tx1"/>
                </a:solidFill>
              </a:rPr>
              <a:t>Program Description:</a:t>
            </a:r>
          </a:p>
          <a:p>
            <a:endParaRPr lang="en-US" sz="2000"/>
          </a:p>
          <a:p>
            <a:pPr marL="342900" indent="-342900">
              <a:buFont typeface="Arial"/>
              <a:buChar char="•"/>
            </a:pPr>
            <a:r>
              <a:rPr lang="en-US"/>
              <a:t>Name: The Arlington Restaurant Initiative (ARI)</a:t>
            </a:r>
          </a:p>
          <a:p>
            <a:pPr marL="342900" indent="-342900">
              <a:buFont typeface="Arial"/>
              <a:buChar char="•"/>
            </a:pPr>
            <a:endParaRPr lang="en-US"/>
          </a:p>
          <a:p>
            <a:pPr marL="342900" indent="-342900">
              <a:buFont typeface="Arial"/>
              <a:buChar char="•"/>
            </a:pPr>
            <a:r>
              <a:rPr lang="en-US"/>
              <a:t>Goal: To foster a safe environment for customers, businesses and neighborhood residents in areas with nightlife and entertainment.</a:t>
            </a:r>
          </a:p>
          <a:p>
            <a:pPr marL="342900" indent="-342900">
              <a:buFont typeface="Arial"/>
              <a:buChar char="•"/>
            </a:pPr>
            <a:endParaRPr lang="en-US"/>
          </a:p>
          <a:p>
            <a:pPr marL="342900" indent="-342900">
              <a:buFont typeface="Arial"/>
              <a:buChar char="•"/>
            </a:pPr>
            <a:r>
              <a:rPr lang="en-US"/>
              <a:t>Implementation: The implementation includes components in training, an accreditation program, and community outreach.</a:t>
            </a:r>
          </a:p>
        </p:txBody>
      </p:sp>
      <p:sp>
        <p:nvSpPr>
          <p:cNvPr id="6" name="TextBox 5"/>
          <p:cNvSpPr txBox="1"/>
          <p:nvPr/>
        </p:nvSpPr>
        <p:spPr>
          <a:xfrm>
            <a:off x="1397974" y="261719"/>
            <a:ext cx="8224922" cy="584775"/>
          </a:xfrm>
          <a:prstGeom prst="rect">
            <a:avLst/>
          </a:prstGeom>
          <a:noFill/>
        </p:spPr>
        <p:txBody>
          <a:bodyPr wrap="square" rtlCol="0" anchor="t">
            <a:spAutoFit/>
          </a:bodyPr>
          <a:lstStyle/>
          <a:p>
            <a:pPr algn="ctr"/>
            <a:r>
              <a:rPr lang="en-US" sz="3200" b="1">
                <a:ea typeface="+mn-lt"/>
                <a:cs typeface="+mn-lt"/>
              </a:rPr>
              <a:t>Program Evaluation Project</a:t>
            </a:r>
            <a:endParaRPr lang="en-US" sz="3200" b="1">
              <a:cs typeface="Calibri"/>
            </a:endParaRPr>
          </a:p>
        </p:txBody>
      </p:sp>
      <p:pic>
        <p:nvPicPr>
          <p:cNvPr id="8" name="Picture 8" descr="A screenshot of a cell phone&#10;&#10;Description generated with very high confidence">
            <a:extLst>
              <a:ext uri="{FF2B5EF4-FFF2-40B4-BE49-F238E27FC236}">
                <a16:creationId xmlns:a16="http://schemas.microsoft.com/office/drawing/2014/main" id="{65482E83-A075-402F-840C-366B9A250E06}"/>
              </a:ext>
            </a:extLst>
          </p:cNvPr>
          <p:cNvPicPr>
            <a:picLocks noChangeAspect="1"/>
          </p:cNvPicPr>
          <p:nvPr/>
        </p:nvPicPr>
        <p:blipFill>
          <a:blip r:embed="rId2"/>
          <a:stretch>
            <a:fillRect/>
          </a:stretch>
        </p:blipFill>
        <p:spPr>
          <a:xfrm>
            <a:off x="361604" y="1236854"/>
            <a:ext cx="3815541" cy="2563806"/>
          </a:xfrm>
          <a:prstGeom prst="rect">
            <a:avLst/>
          </a:prstGeom>
        </p:spPr>
      </p:pic>
    </p:spTree>
    <p:extLst>
      <p:ext uri="{BB962C8B-B14F-4D97-AF65-F5344CB8AC3E}">
        <p14:creationId xmlns:p14="http://schemas.microsoft.com/office/powerpoint/2010/main" val="6954880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hidden="1"/>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5B367FBC-057D-4A72-B967-46F0B80F6C40}"/>
              </a:ext>
            </a:extLst>
          </p:cNvPr>
          <p:cNvSpPr>
            <a:spLocks noGrp="1"/>
          </p:cNvSpPr>
          <p:nvPr>
            <p:ph type="body" sz="quarter" idx="15"/>
          </p:nvPr>
        </p:nvSpPr>
        <p:spPr>
          <a:xfrm>
            <a:off x="1399629" y="1538295"/>
            <a:ext cx="8886224" cy="3895911"/>
          </a:xfrm>
        </p:spPr>
        <p:txBody>
          <a:bodyPr vert="horz" anchor="t"/>
          <a:lstStyle/>
          <a:p>
            <a:r>
              <a:rPr lang="en-US" sz="2000" b="1">
                <a:solidFill>
                  <a:schemeClr val="tx1"/>
                </a:solidFill>
              </a:rPr>
              <a:t>Strategy:</a:t>
            </a:r>
          </a:p>
          <a:p>
            <a:pPr marL="342900" indent="-342900">
              <a:buFont typeface="Arial"/>
              <a:buChar char="•"/>
            </a:pPr>
            <a:endParaRPr lang="en-US" sz="2000"/>
          </a:p>
          <a:p>
            <a:pPr marL="342900" indent="-342900">
              <a:buFont typeface="Arial"/>
              <a:buChar char="•"/>
            </a:pPr>
            <a:r>
              <a:rPr lang="en-US"/>
              <a:t>Statistical modeling to attribute potential </a:t>
            </a:r>
            <a:r>
              <a:rPr lang="en-US">
                <a:solidFill>
                  <a:schemeClr val="accent6">
                    <a:lumMod val="75000"/>
                  </a:schemeClr>
                </a:solidFill>
              </a:rPr>
              <a:t>changes </a:t>
            </a:r>
            <a:r>
              <a:rPr lang="en-US">
                <a:solidFill>
                  <a:schemeClr val="tx1"/>
                </a:solidFill>
              </a:rPr>
              <a:t>in alcohol-related crimes</a:t>
            </a:r>
            <a:r>
              <a:rPr lang="en-US"/>
              <a:t>.</a:t>
            </a:r>
          </a:p>
          <a:p>
            <a:pPr marL="342900" indent="-342900">
              <a:buFont typeface="Arial"/>
              <a:buChar char="•"/>
            </a:pPr>
            <a:endParaRPr lang="en-US"/>
          </a:p>
          <a:p>
            <a:pPr marL="342900" indent="-342900">
              <a:buFont typeface="Arial"/>
              <a:buChar char="•"/>
            </a:pPr>
            <a:r>
              <a:rPr lang="en-US"/>
              <a:t>Estimate social (and government) </a:t>
            </a:r>
            <a:r>
              <a:rPr lang="en-US">
                <a:solidFill>
                  <a:schemeClr val="accent6"/>
                </a:solidFill>
              </a:rPr>
              <a:t>cost </a:t>
            </a:r>
            <a:r>
              <a:rPr lang="en-US"/>
              <a:t>attributed to alcohol-related crimes</a:t>
            </a:r>
          </a:p>
          <a:p>
            <a:pPr marL="342900" indent="-342900">
              <a:buFont typeface="Arial"/>
              <a:buChar char="•"/>
            </a:pPr>
            <a:endParaRPr lang="en-US"/>
          </a:p>
          <a:p>
            <a:pPr marL="342900" indent="-342900">
              <a:buFont typeface="Arial"/>
              <a:buChar char="•"/>
            </a:pPr>
            <a:r>
              <a:rPr lang="en-US">
                <a:solidFill>
                  <a:schemeClr val="accent6"/>
                </a:solidFill>
              </a:rPr>
              <a:t>Cost-benefit</a:t>
            </a:r>
            <a:r>
              <a:rPr lang="en-US"/>
              <a:t> analysis of the cost of the program and estimated benefit.</a:t>
            </a:r>
          </a:p>
        </p:txBody>
      </p:sp>
      <p:sp>
        <p:nvSpPr>
          <p:cNvPr id="6" name="TextBox 5"/>
          <p:cNvSpPr txBox="1"/>
          <p:nvPr/>
        </p:nvSpPr>
        <p:spPr>
          <a:xfrm>
            <a:off x="1397974" y="549266"/>
            <a:ext cx="8224922" cy="584775"/>
          </a:xfrm>
          <a:prstGeom prst="rect">
            <a:avLst/>
          </a:prstGeom>
          <a:noFill/>
        </p:spPr>
        <p:txBody>
          <a:bodyPr wrap="square" rtlCol="0" anchor="t">
            <a:spAutoFit/>
          </a:bodyPr>
          <a:lstStyle/>
          <a:p>
            <a:pPr algn="ctr"/>
            <a:r>
              <a:rPr lang="en-US" sz="3200" b="1">
                <a:latin typeface="Franklin Gothic Book"/>
                <a:ea typeface="+mn-lt"/>
                <a:cs typeface="+mn-lt"/>
              </a:rPr>
              <a:t>Program Evaluation Project</a:t>
            </a:r>
            <a:endParaRPr lang="en-US" sz="3200" b="1">
              <a:latin typeface="Franklin Gothic Book"/>
              <a:cs typeface="Calibri"/>
            </a:endParaRPr>
          </a:p>
        </p:txBody>
      </p:sp>
    </p:spTree>
    <p:extLst>
      <p:ext uri="{BB962C8B-B14F-4D97-AF65-F5344CB8AC3E}">
        <p14:creationId xmlns:p14="http://schemas.microsoft.com/office/powerpoint/2010/main" val="39337078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68CE3-7FE1-4E27-B6F6-3376C9EFA9AB}"/>
              </a:ext>
            </a:extLst>
          </p:cNvPr>
          <p:cNvSpPr>
            <a:spLocks noGrp="1"/>
          </p:cNvSpPr>
          <p:nvPr>
            <p:ph type="body" sz="quarter" idx="13"/>
          </p:nvPr>
        </p:nvSpPr>
        <p:spPr/>
        <p:txBody>
          <a:bodyPr vert="horz" anchor="t"/>
          <a:lstStyle/>
          <a:p>
            <a:r>
              <a:rPr lang="en-US" b="1">
                <a:solidFill>
                  <a:schemeClr val="tx1"/>
                </a:solidFill>
              </a:rPr>
              <a:t>Timeline and Status</a:t>
            </a:r>
          </a:p>
        </p:txBody>
      </p:sp>
      <p:sp>
        <p:nvSpPr>
          <p:cNvPr id="5" name="Slide Number Placeholder 4">
            <a:extLst>
              <a:ext uri="{FF2B5EF4-FFF2-40B4-BE49-F238E27FC236}">
                <a16:creationId xmlns:a16="http://schemas.microsoft.com/office/drawing/2014/main" id="{79B607DC-9DD2-42B5-8E57-AD8F13429F5A}"/>
              </a:ext>
            </a:extLst>
          </p:cNvPr>
          <p:cNvSpPr>
            <a:spLocks noGrp="1"/>
          </p:cNvSpPr>
          <p:nvPr>
            <p:ph type="sldNum" sz="quarter" idx="4"/>
          </p:nvPr>
        </p:nvSpPr>
        <p:spPr/>
        <p:txBody>
          <a:bodyPr/>
          <a:lstStyle/>
          <a:p>
            <a:fld id="{0F418C06-167A-E646-9EF6-18275B625F6B}" type="slidenum">
              <a:rPr lang="en-US" smtClean="0"/>
              <a:pPr/>
              <a:t>116</a:t>
            </a:fld>
            <a:endParaRPr lang="en-US"/>
          </a:p>
        </p:txBody>
      </p:sp>
      <p:pic>
        <p:nvPicPr>
          <p:cNvPr id="6" name="Picture 6">
            <a:extLst>
              <a:ext uri="{FF2B5EF4-FFF2-40B4-BE49-F238E27FC236}">
                <a16:creationId xmlns:a16="http://schemas.microsoft.com/office/drawing/2014/main" id="{F1EA24EE-1C61-4BA6-8C2B-87C9CE40DE81}"/>
              </a:ext>
            </a:extLst>
          </p:cNvPr>
          <p:cNvPicPr>
            <a:picLocks noChangeAspect="1"/>
          </p:cNvPicPr>
          <p:nvPr/>
        </p:nvPicPr>
        <p:blipFill>
          <a:blip r:embed="rId2"/>
          <a:stretch>
            <a:fillRect/>
          </a:stretch>
        </p:blipFill>
        <p:spPr>
          <a:xfrm>
            <a:off x="1296918" y="1217495"/>
            <a:ext cx="9023455" cy="4780445"/>
          </a:xfrm>
          <a:prstGeom prst="rect">
            <a:avLst/>
          </a:prstGeom>
        </p:spPr>
      </p:pic>
    </p:spTree>
    <p:extLst>
      <p:ext uri="{BB962C8B-B14F-4D97-AF65-F5344CB8AC3E}">
        <p14:creationId xmlns:p14="http://schemas.microsoft.com/office/powerpoint/2010/main" val="33326154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close up of a map&#10;&#10;Description generated with high confidence">
            <a:extLst>
              <a:ext uri="{FF2B5EF4-FFF2-40B4-BE49-F238E27FC236}">
                <a16:creationId xmlns:a16="http://schemas.microsoft.com/office/drawing/2014/main" id="{88FF47E5-8A6E-4EF8-BDB3-BEE822302A83}"/>
              </a:ext>
            </a:extLst>
          </p:cNvPr>
          <p:cNvPicPr>
            <a:picLocks noChangeAspect="1"/>
          </p:cNvPicPr>
          <p:nvPr/>
        </p:nvPicPr>
        <p:blipFill>
          <a:blip r:embed="rId2"/>
          <a:stretch>
            <a:fillRect/>
          </a:stretch>
        </p:blipFill>
        <p:spPr>
          <a:xfrm>
            <a:off x="985060" y="1335656"/>
            <a:ext cx="7306886" cy="4548294"/>
          </a:xfrm>
          <a:prstGeom prst="rect">
            <a:avLst/>
          </a:prstGeom>
        </p:spPr>
      </p:pic>
      <p:sp>
        <p:nvSpPr>
          <p:cNvPr id="2" name="Text Placeholder 1">
            <a:extLst>
              <a:ext uri="{FF2B5EF4-FFF2-40B4-BE49-F238E27FC236}">
                <a16:creationId xmlns:a16="http://schemas.microsoft.com/office/drawing/2014/main" id="{CA968CE3-7FE1-4E27-B6F6-3376C9EFA9AB}"/>
              </a:ext>
            </a:extLst>
          </p:cNvPr>
          <p:cNvSpPr>
            <a:spLocks noGrp="1"/>
          </p:cNvSpPr>
          <p:nvPr>
            <p:ph type="body" sz="quarter" idx="13"/>
          </p:nvPr>
        </p:nvSpPr>
        <p:spPr>
          <a:xfrm>
            <a:off x="115049" y="384031"/>
            <a:ext cx="10972800" cy="508150"/>
          </a:xfrm>
        </p:spPr>
        <p:txBody>
          <a:bodyPr vert="horz" anchor="t"/>
          <a:lstStyle/>
          <a:p>
            <a:r>
              <a:rPr lang="en-US" b="1">
                <a:solidFill>
                  <a:schemeClr val="tx1"/>
                </a:solidFill>
              </a:rPr>
              <a:t>Data Refresh and Reconciliation</a:t>
            </a:r>
          </a:p>
        </p:txBody>
      </p:sp>
      <p:sp>
        <p:nvSpPr>
          <p:cNvPr id="5" name="Slide Number Placeholder 4">
            <a:extLst>
              <a:ext uri="{FF2B5EF4-FFF2-40B4-BE49-F238E27FC236}">
                <a16:creationId xmlns:a16="http://schemas.microsoft.com/office/drawing/2014/main" id="{79B607DC-9DD2-42B5-8E57-AD8F13429F5A}"/>
              </a:ext>
            </a:extLst>
          </p:cNvPr>
          <p:cNvSpPr>
            <a:spLocks noGrp="1"/>
          </p:cNvSpPr>
          <p:nvPr>
            <p:ph type="sldNum" sz="quarter" idx="4"/>
          </p:nvPr>
        </p:nvSpPr>
        <p:spPr/>
        <p:txBody>
          <a:bodyPr/>
          <a:lstStyle/>
          <a:p>
            <a:fld id="{0F418C06-167A-E646-9EF6-18275B625F6B}" type="slidenum">
              <a:rPr lang="en-US" smtClean="0"/>
              <a:pPr/>
              <a:t>117</a:t>
            </a:fld>
            <a:endParaRPr lang="en-US"/>
          </a:p>
        </p:txBody>
      </p:sp>
      <p:sp>
        <p:nvSpPr>
          <p:cNvPr id="8" name="Text Placeholder 1">
            <a:extLst>
              <a:ext uri="{FF2B5EF4-FFF2-40B4-BE49-F238E27FC236}">
                <a16:creationId xmlns:a16="http://schemas.microsoft.com/office/drawing/2014/main" id="{267A8043-465B-4266-B4ED-7E3C261A97F5}"/>
              </a:ext>
            </a:extLst>
          </p:cNvPr>
          <p:cNvSpPr>
            <a:spLocks noGrp="1"/>
          </p:cNvSpPr>
          <p:nvPr>
            <p:ph type="body" sz="quarter" idx="14"/>
          </p:nvPr>
        </p:nvSpPr>
        <p:spPr>
          <a:xfrm>
            <a:off x="8377447" y="2615315"/>
            <a:ext cx="2308210" cy="1243639"/>
          </a:xfrm>
        </p:spPr>
        <p:txBody>
          <a:bodyPr vert="horz" anchor="t"/>
          <a:lstStyle/>
          <a:p>
            <a:pPr marL="285750" indent="-285750">
              <a:buFont typeface="Arial"/>
              <a:buChar char="•"/>
            </a:pPr>
            <a:r>
              <a:rPr lang="en-US"/>
              <a:t>Arlington Restaurant Initiative Participants Layer</a:t>
            </a:r>
          </a:p>
        </p:txBody>
      </p:sp>
      <p:sp>
        <p:nvSpPr>
          <p:cNvPr id="10" name="Text Placeholder 1">
            <a:extLst>
              <a:ext uri="{FF2B5EF4-FFF2-40B4-BE49-F238E27FC236}">
                <a16:creationId xmlns:a16="http://schemas.microsoft.com/office/drawing/2014/main" id="{339909DF-FC9B-480F-A377-70598263C070}"/>
              </a:ext>
            </a:extLst>
          </p:cNvPr>
          <p:cNvSpPr txBox="1">
            <a:spLocks/>
          </p:cNvSpPr>
          <p:nvPr/>
        </p:nvSpPr>
        <p:spPr>
          <a:xfrm>
            <a:off x="8373529" y="3801832"/>
            <a:ext cx="2108704" cy="570309"/>
          </a:xfrm>
          <a:prstGeom prst="rect">
            <a:avLst/>
          </a:prstGeom>
        </p:spPr>
        <p:txBody>
          <a:bodyPr vert="horz" anchor="t"/>
          <a:lstStyle>
            <a:lvl1pPr marL="0" indent="0" algn="l" defTabSz="457209"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a:buChar char="•"/>
            </a:pPr>
            <a:r>
              <a:rPr lang="en-US"/>
              <a:t>MapQuest API</a:t>
            </a:r>
          </a:p>
        </p:txBody>
      </p:sp>
      <p:sp>
        <p:nvSpPr>
          <p:cNvPr id="11" name="Text Placeholder 1">
            <a:extLst>
              <a:ext uri="{FF2B5EF4-FFF2-40B4-BE49-F238E27FC236}">
                <a16:creationId xmlns:a16="http://schemas.microsoft.com/office/drawing/2014/main" id="{B9CA4040-E6B0-43C8-A45B-771BE701B24D}"/>
              </a:ext>
            </a:extLst>
          </p:cNvPr>
          <p:cNvSpPr txBox="1">
            <a:spLocks/>
          </p:cNvSpPr>
          <p:nvPr/>
        </p:nvSpPr>
        <p:spPr>
          <a:xfrm>
            <a:off x="8383622" y="1866666"/>
            <a:ext cx="3243392" cy="570309"/>
          </a:xfrm>
          <a:prstGeom prst="rect">
            <a:avLst/>
          </a:prstGeom>
        </p:spPr>
        <p:txBody>
          <a:bodyPr vert="horz" anchor="t"/>
          <a:lstStyle>
            <a:lvl1pPr marL="0" indent="0" algn="l" defTabSz="457209"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a:buChar char="•"/>
            </a:pPr>
            <a:r>
              <a:rPr lang="en-US"/>
              <a:t>ACPD Participating Restaurants List</a:t>
            </a:r>
          </a:p>
        </p:txBody>
      </p:sp>
      <p:sp>
        <p:nvSpPr>
          <p:cNvPr id="7" name="TextBox 6">
            <a:extLst>
              <a:ext uri="{FF2B5EF4-FFF2-40B4-BE49-F238E27FC236}">
                <a16:creationId xmlns:a16="http://schemas.microsoft.com/office/drawing/2014/main" id="{1E95EF58-4B82-47E6-B517-801541BF8651}"/>
              </a:ext>
            </a:extLst>
          </p:cNvPr>
          <p:cNvSpPr txBox="1"/>
          <p:nvPr/>
        </p:nvSpPr>
        <p:spPr>
          <a:xfrm>
            <a:off x="8379229" y="1404851"/>
            <a:ext cx="19950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cs typeface="Calibri"/>
              </a:rPr>
              <a:t>Sources:</a:t>
            </a:r>
          </a:p>
        </p:txBody>
      </p:sp>
    </p:spTree>
    <p:extLst>
      <p:ext uri="{BB962C8B-B14F-4D97-AF65-F5344CB8AC3E}">
        <p14:creationId xmlns:p14="http://schemas.microsoft.com/office/powerpoint/2010/main" val="24534711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68CE3-7FE1-4E27-B6F6-3376C9EFA9AB}"/>
              </a:ext>
            </a:extLst>
          </p:cNvPr>
          <p:cNvSpPr>
            <a:spLocks noGrp="1"/>
          </p:cNvSpPr>
          <p:nvPr>
            <p:ph type="body" sz="quarter" idx="13"/>
          </p:nvPr>
        </p:nvSpPr>
        <p:spPr>
          <a:xfrm>
            <a:off x="100668" y="398409"/>
            <a:ext cx="10972800" cy="508150"/>
          </a:xfrm>
        </p:spPr>
        <p:txBody>
          <a:bodyPr vert="horz" anchor="t"/>
          <a:lstStyle/>
          <a:p>
            <a:r>
              <a:rPr lang="en-US" b="1">
                <a:solidFill>
                  <a:schemeClr val="tx1"/>
                </a:solidFill>
              </a:rPr>
              <a:t>Application Refresh</a:t>
            </a:r>
          </a:p>
        </p:txBody>
      </p:sp>
      <p:sp>
        <p:nvSpPr>
          <p:cNvPr id="5" name="Slide Number Placeholder 4">
            <a:extLst>
              <a:ext uri="{FF2B5EF4-FFF2-40B4-BE49-F238E27FC236}">
                <a16:creationId xmlns:a16="http://schemas.microsoft.com/office/drawing/2014/main" id="{79B607DC-9DD2-42B5-8E57-AD8F13429F5A}"/>
              </a:ext>
            </a:extLst>
          </p:cNvPr>
          <p:cNvSpPr>
            <a:spLocks noGrp="1"/>
          </p:cNvSpPr>
          <p:nvPr>
            <p:ph type="sldNum" sz="quarter" idx="4"/>
          </p:nvPr>
        </p:nvSpPr>
        <p:spPr/>
        <p:txBody>
          <a:bodyPr/>
          <a:lstStyle/>
          <a:p>
            <a:fld id="{0F418C06-167A-E646-9EF6-18275B625F6B}" type="slidenum">
              <a:rPr lang="en-US" smtClean="0"/>
              <a:pPr/>
              <a:t>118</a:t>
            </a:fld>
            <a:endParaRPr lang="en-US"/>
          </a:p>
        </p:txBody>
      </p:sp>
      <p:sp>
        <p:nvSpPr>
          <p:cNvPr id="7" name="Text Placeholder 1">
            <a:extLst>
              <a:ext uri="{FF2B5EF4-FFF2-40B4-BE49-F238E27FC236}">
                <a16:creationId xmlns:a16="http://schemas.microsoft.com/office/drawing/2014/main" id="{E91B10FD-2079-4BA3-AE27-6BD4AE198F2E}"/>
              </a:ext>
            </a:extLst>
          </p:cNvPr>
          <p:cNvSpPr>
            <a:spLocks noGrp="1"/>
          </p:cNvSpPr>
          <p:nvPr>
            <p:ph type="body" sz="quarter" idx="14"/>
          </p:nvPr>
        </p:nvSpPr>
        <p:spPr>
          <a:xfrm>
            <a:off x="8167869" y="1742539"/>
            <a:ext cx="2532654" cy="2751751"/>
          </a:xfrm>
        </p:spPr>
        <p:txBody>
          <a:bodyPr vert="horz" anchor="t"/>
          <a:lstStyle/>
          <a:p>
            <a:pPr marL="285750" indent="-285750">
              <a:buFont typeface="Arial"/>
              <a:buChar char="•"/>
            </a:pPr>
            <a:r>
              <a:rPr lang="en-US"/>
              <a:t>Arlington County Police Incident Log</a:t>
            </a:r>
          </a:p>
          <a:p>
            <a:pPr marL="285750" indent="-285750">
              <a:buFont typeface="Arial"/>
              <a:buChar char="•"/>
            </a:pPr>
            <a:r>
              <a:rPr lang="en-US"/>
              <a:t>ABC Virginia Hearing and Appeals: Final Decisions</a:t>
            </a:r>
          </a:p>
          <a:p>
            <a:pPr marL="285750" indent="-285750">
              <a:buFont typeface="Arial"/>
              <a:buChar char="•"/>
            </a:pPr>
            <a:r>
              <a:rPr lang="en-US"/>
              <a:t>ABC Virginia Licensee Data</a:t>
            </a:r>
          </a:p>
          <a:p>
            <a:pPr marL="285750" indent="-285750">
              <a:buFont typeface="Arial"/>
              <a:buChar char="•"/>
            </a:pPr>
            <a:r>
              <a:rPr lang="en-US"/>
              <a:t>Arlington Restaurant Initiative Participants API Layer</a:t>
            </a:r>
          </a:p>
          <a:p>
            <a:pPr marL="285750" indent="-285750">
              <a:buFont typeface="Arial"/>
              <a:buChar char="•"/>
            </a:pPr>
            <a:endParaRPr lang="en-US"/>
          </a:p>
        </p:txBody>
      </p:sp>
      <p:sp>
        <p:nvSpPr>
          <p:cNvPr id="9" name="Text Placeholder 1">
            <a:extLst>
              <a:ext uri="{FF2B5EF4-FFF2-40B4-BE49-F238E27FC236}">
                <a16:creationId xmlns:a16="http://schemas.microsoft.com/office/drawing/2014/main" id="{2FEA07DA-0F05-4E0D-A3AF-CF51B9629181}"/>
              </a:ext>
            </a:extLst>
          </p:cNvPr>
          <p:cNvSpPr txBox="1">
            <a:spLocks/>
          </p:cNvSpPr>
          <p:nvPr/>
        </p:nvSpPr>
        <p:spPr>
          <a:xfrm>
            <a:off x="8126629" y="3536820"/>
            <a:ext cx="2517314" cy="570309"/>
          </a:xfrm>
          <a:prstGeom prst="rect">
            <a:avLst/>
          </a:prstGeom>
        </p:spPr>
        <p:txBody>
          <a:bodyPr vert="horz" anchor="t"/>
          <a:lstStyle>
            <a:lvl1pPr marL="0" indent="0" algn="l" defTabSz="457209"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a:buChar char="•"/>
            </a:pPr>
            <a:endParaRPr lang="en-US"/>
          </a:p>
        </p:txBody>
      </p:sp>
      <p:sp>
        <p:nvSpPr>
          <p:cNvPr id="12" name="Text Placeholder 1">
            <a:extLst>
              <a:ext uri="{FF2B5EF4-FFF2-40B4-BE49-F238E27FC236}">
                <a16:creationId xmlns:a16="http://schemas.microsoft.com/office/drawing/2014/main" id="{C329DCD6-3B83-4C50-A542-BF6F186865B1}"/>
              </a:ext>
            </a:extLst>
          </p:cNvPr>
          <p:cNvSpPr txBox="1">
            <a:spLocks/>
          </p:cNvSpPr>
          <p:nvPr/>
        </p:nvSpPr>
        <p:spPr>
          <a:xfrm>
            <a:off x="8173971" y="4253058"/>
            <a:ext cx="2320680" cy="570309"/>
          </a:xfrm>
          <a:prstGeom prst="rect">
            <a:avLst/>
          </a:prstGeom>
        </p:spPr>
        <p:txBody>
          <a:bodyPr vert="horz" anchor="t"/>
          <a:lstStyle>
            <a:lvl1pPr marL="0" indent="0" algn="l" defTabSz="457209"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a:buChar char="•"/>
            </a:pPr>
            <a:endParaRPr lang="en-US"/>
          </a:p>
        </p:txBody>
      </p:sp>
      <p:sp>
        <p:nvSpPr>
          <p:cNvPr id="8" name="TextBox 7">
            <a:extLst>
              <a:ext uri="{FF2B5EF4-FFF2-40B4-BE49-F238E27FC236}">
                <a16:creationId xmlns:a16="http://schemas.microsoft.com/office/drawing/2014/main" id="{6B740E62-582B-4BDB-BCB5-03DEDA5C8597}"/>
              </a:ext>
            </a:extLst>
          </p:cNvPr>
          <p:cNvSpPr txBox="1"/>
          <p:nvPr/>
        </p:nvSpPr>
        <p:spPr>
          <a:xfrm>
            <a:off x="8404167" y="1143000"/>
            <a:ext cx="19950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cs typeface="Calibri"/>
              </a:rPr>
              <a:t>Sources:</a:t>
            </a:r>
          </a:p>
        </p:txBody>
      </p:sp>
      <p:pic>
        <p:nvPicPr>
          <p:cNvPr id="3" name="Picture 5" descr="A close up of a map&#10;&#10;Description generated with high confidence">
            <a:extLst>
              <a:ext uri="{FF2B5EF4-FFF2-40B4-BE49-F238E27FC236}">
                <a16:creationId xmlns:a16="http://schemas.microsoft.com/office/drawing/2014/main" id="{78CB9AA5-2541-4F80-8BAD-02D99B4CD024}"/>
              </a:ext>
            </a:extLst>
          </p:cNvPr>
          <p:cNvPicPr>
            <a:picLocks noChangeAspect="1"/>
          </p:cNvPicPr>
          <p:nvPr/>
        </p:nvPicPr>
        <p:blipFill>
          <a:blip r:embed="rId2"/>
          <a:stretch>
            <a:fillRect/>
          </a:stretch>
        </p:blipFill>
        <p:spPr>
          <a:xfrm>
            <a:off x="1219833" y="1262649"/>
            <a:ext cx="6717633" cy="4560827"/>
          </a:xfrm>
          <a:prstGeom prst="rect">
            <a:avLst/>
          </a:prstGeom>
        </p:spPr>
      </p:pic>
    </p:spTree>
    <p:extLst>
      <p:ext uri="{BB962C8B-B14F-4D97-AF65-F5344CB8AC3E}">
        <p14:creationId xmlns:p14="http://schemas.microsoft.com/office/powerpoint/2010/main" val="32845587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68CE3-7FE1-4E27-B6F6-3376C9EFA9AB}"/>
              </a:ext>
            </a:extLst>
          </p:cNvPr>
          <p:cNvSpPr>
            <a:spLocks noGrp="1"/>
          </p:cNvSpPr>
          <p:nvPr>
            <p:ph type="body" sz="quarter" idx="13"/>
          </p:nvPr>
        </p:nvSpPr>
        <p:spPr>
          <a:xfrm>
            <a:off x="86287" y="369654"/>
            <a:ext cx="10972800" cy="508150"/>
          </a:xfrm>
        </p:spPr>
        <p:txBody>
          <a:bodyPr vert="horz" anchor="t"/>
          <a:lstStyle/>
          <a:p>
            <a:r>
              <a:rPr lang="en-US" b="1">
                <a:solidFill>
                  <a:schemeClr val="tx1"/>
                </a:solidFill>
              </a:rPr>
              <a:t>Application Refresh</a:t>
            </a:r>
          </a:p>
        </p:txBody>
      </p:sp>
      <p:sp>
        <p:nvSpPr>
          <p:cNvPr id="5" name="Slide Number Placeholder 4">
            <a:extLst>
              <a:ext uri="{FF2B5EF4-FFF2-40B4-BE49-F238E27FC236}">
                <a16:creationId xmlns:a16="http://schemas.microsoft.com/office/drawing/2014/main" id="{79B607DC-9DD2-42B5-8E57-AD8F13429F5A}"/>
              </a:ext>
            </a:extLst>
          </p:cNvPr>
          <p:cNvSpPr>
            <a:spLocks noGrp="1"/>
          </p:cNvSpPr>
          <p:nvPr>
            <p:ph type="sldNum" sz="quarter" idx="4"/>
          </p:nvPr>
        </p:nvSpPr>
        <p:spPr/>
        <p:txBody>
          <a:bodyPr/>
          <a:lstStyle/>
          <a:p>
            <a:fld id="{0F418C06-167A-E646-9EF6-18275B625F6B}" type="slidenum">
              <a:rPr lang="en-US" smtClean="0"/>
              <a:pPr/>
              <a:t>119</a:t>
            </a:fld>
            <a:endParaRPr lang="en-US"/>
          </a:p>
        </p:txBody>
      </p:sp>
      <p:sp>
        <p:nvSpPr>
          <p:cNvPr id="7" name="Text Placeholder 1">
            <a:extLst>
              <a:ext uri="{FF2B5EF4-FFF2-40B4-BE49-F238E27FC236}">
                <a16:creationId xmlns:a16="http://schemas.microsoft.com/office/drawing/2014/main" id="{E91B10FD-2079-4BA3-AE27-6BD4AE198F2E}"/>
              </a:ext>
            </a:extLst>
          </p:cNvPr>
          <p:cNvSpPr>
            <a:spLocks noGrp="1"/>
          </p:cNvSpPr>
          <p:nvPr>
            <p:ph type="body" sz="quarter" idx="14"/>
          </p:nvPr>
        </p:nvSpPr>
        <p:spPr>
          <a:xfrm>
            <a:off x="442260" y="1742538"/>
            <a:ext cx="2532654" cy="3667907"/>
          </a:xfrm>
        </p:spPr>
        <p:txBody>
          <a:bodyPr vert="horz" anchor="t"/>
          <a:lstStyle/>
          <a:p>
            <a:pPr marL="285750" indent="-285750">
              <a:buFont typeface="Arial"/>
              <a:buChar char="•"/>
            </a:pPr>
            <a:r>
              <a:rPr lang="en-US"/>
              <a:t>Displays details on crime data, including location, description, event occurrence timestamp</a:t>
            </a:r>
          </a:p>
          <a:p>
            <a:pPr marL="285750" indent="-285750">
              <a:buFont typeface="Arial"/>
              <a:buChar char="•"/>
            </a:pPr>
            <a:r>
              <a:rPr lang="en-US"/>
              <a:t>Allows user to interactively search details by Crime Type</a:t>
            </a:r>
          </a:p>
        </p:txBody>
      </p:sp>
      <p:sp>
        <p:nvSpPr>
          <p:cNvPr id="8" name="TextBox 7">
            <a:extLst>
              <a:ext uri="{FF2B5EF4-FFF2-40B4-BE49-F238E27FC236}">
                <a16:creationId xmlns:a16="http://schemas.microsoft.com/office/drawing/2014/main" id="{6B740E62-582B-4BDB-BCB5-03DEDA5C8597}"/>
              </a:ext>
            </a:extLst>
          </p:cNvPr>
          <p:cNvSpPr txBox="1"/>
          <p:nvPr/>
        </p:nvSpPr>
        <p:spPr>
          <a:xfrm>
            <a:off x="394429" y="1264739"/>
            <a:ext cx="28745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Map View</a:t>
            </a:r>
          </a:p>
        </p:txBody>
      </p:sp>
      <p:pic>
        <p:nvPicPr>
          <p:cNvPr id="4" name="Picture 5" descr="A close up of a map&#10;&#10;Description generated with high confidence">
            <a:extLst>
              <a:ext uri="{FF2B5EF4-FFF2-40B4-BE49-F238E27FC236}">
                <a16:creationId xmlns:a16="http://schemas.microsoft.com/office/drawing/2014/main" id="{E79EC858-9882-493E-A6AA-4F9C3E89822F}"/>
              </a:ext>
            </a:extLst>
          </p:cNvPr>
          <p:cNvPicPr>
            <a:picLocks noChangeAspect="1"/>
          </p:cNvPicPr>
          <p:nvPr/>
        </p:nvPicPr>
        <p:blipFill>
          <a:blip r:embed="rId2"/>
          <a:stretch>
            <a:fillRect/>
          </a:stretch>
        </p:blipFill>
        <p:spPr>
          <a:xfrm>
            <a:off x="3970159" y="1201980"/>
            <a:ext cx="6689133" cy="4696423"/>
          </a:xfrm>
          <a:prstGeom prst="rect">
            <a:avLst/>
          </a:prstGeom>
        </p:spPr>
      </p:pic>
      <p:cxnSp>
        <p:nvCxnSpPr>
          <p:cNvPr id="10" name="Straight Arrow Connector 9">
            <a:extLst>
              <a:ext uri="{FF2B5EF4-FFF2-40B4-BE49-F238E27FC236}">
                <a16:creationId xmlns:a16="http://schemas.microsoft.com/office/drawing/2014/main" id="{46A45755-B536-445F-9607-58AF50FA2654}"/>
              </a:ext>
            </a:extLst>
          </p:cNvPr>
          <p:cNvCxnSpPr/>
          <p:nvPr/>
        </p:nvCxnSpPr>
        <p:spPr>
          <a:xfrm>
            <a:off x="2093991" y="1446513"/>
            <a:ext cx="1883426" cy="1902"/>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636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7A5824-18AF-4C57-BDC2-8D5519CE70E4}"/>
              </a:ext>
            </a:extLst>
          </p:cNvPr>
          <p:cNvSpPr>
            <a:spLocks noGrp="1"/>
          </p:cNvSpPr>
          <p:nvPr>
            <p:ph type="body" sz="quarter" idx="13"/>
          </p:nvPr>
        </p:nvSpPr>
        <p:spPr>
          <a:xfrm>
            <a:off x="0" y="550152"/>
            <a:ext cx="10972800" cy="672075"/>
          </a:xfrm>
        </p:spPr>
        <p:txBody>
          <a:bodyPr vert="horz" anchor="t"/>
          <a:lstStyle/>
          <a:p>
            <a:r>
              <a:rPr lang="en-US" sz="3960" b="1"/>
              <a:t>Resume Data Description</a:t>
            </a:r>
          </a:p>
        </p:txBody>
      </p:sp>
      <p:sp>
        <p:nvSpPr>
          <p:cNvPr id="3" name="Text Placeholder 2">
            <a:extLst>
              <a:ext uri="{FF2B5EF4-FFF2-40B4-BE49-F238E27FC236}">
                <a16:creationId xmlns:a16="http://schemas.microsoft.com/office/drawing/2014/main" id="{630CFA79-3C5F-4792-8A20-2F34A9E094E0}"/>
              </a:ext>
            </a:extLst>
          </p:cNvPr>
          <p:cNvSpPr>
            <a:spLocks noGrp="1"/>
          </p:cNvSpPr>
          <p:nvPr>
            <p:ph type="body" sz="quarter" idx="14"/>
          </p:nvPr>
        </p:nvSpPr>
        <p:spPr>
          <a:xfrm>
            <a:off x="608734" y="1416493"/>
            <a:ext cx="9835407" cy="2128060"/>
          </a:xfrm>
        </p:spPr>
        <p:txBody>
          <a:bodyPr vert="horz" anchor="t"/>
          <a:lstStyle/>
          <a:p>
            <a:pPr marL="411480" indent="-411480">
              <a:buFont typeface="Arial"/>
              <a:buChar char="•"/>
            </a:pPr>
            <a:r>
              <a:rPr lang="en-US" sz="2520">
                <a:solidFill>
                  <a:schemeClr val="tx2"/>
                </a:solidFill>
              </a:rPr>
              <a:t>The resume dataset is a BGT proprietary dataset, sourced from Burning Glass partners. </a:t>
            </a:r>
            <a:endParaRPr lang="en-US">
              <a:solidFill>
                <a:schemeClr val="tx2"/>
              </a:solidFill>
            </a:endParaRPr>
          </a:p>
          <a:p>
            <a:pPr marL="1080135" lvl="1">
              <a:buFont typeface="Arial"/>
              <a:buChar char="•"/>
            </a:pPr>
            <a:r>
              <a:rPr lang="en-US" sz="2160">
                <a:solidFill>
                  <a:schemeClr val="tx2"/>
                </a:solidFill>
              </a:rPr>
              <a:t>demographics, career path, education, certifications, skills, and employers.</a:t>
            </a:r>
            <a:endParaRPr lang="en-US" sz="2160">
              <a:solidFill>
                <a:schemeClr val="tx2"/>
              </a:solidFill>
              <a:cs typeface="Calibri"/>
            </a:endParaRPr>
          </a:p>
          <a:p>
            <a:pPr marL="822960" lvl="1" indent="0">
              <a:buNone/>
            </a:pPr>
            <a:endParaRPr lang="en-US" sz="2160">
              <a:solidFill>
                <a:schemeClr val="tx2"/>
              </a:solidFill>
              <a:latin typeface="Calibri"/>
              <a:cs typeface="Calibri"/>
            </a:endParaRPr>
          </a:p>
          <a:p>
            <a:pPr marL="822960" lvl="1" indent="0">
              <a:buNone/>
            </a:pPr>
            <a:endParaRPr lang="en-US" sz="2160">
              <a:solidFill>
                <a:schemeClr val="tx2"/>
              </a:solidFill>
              <a:latin typeface="Calibri"/>
              <a:cs typeface="Calibri"/>
            </a:endParaRPr>
          </a:p>
          <a:p>
            <a:pPr marL="822960" lvl="1" indent="0">
              <a:buNone/>
            </a:pPr>
            <a:endParaRPr lang="en-US" sz="2160">
              <a:solidFill>
                <a:schemeClr val="tx2"/>
              </a:solidFill>
              <a:latin typeface="Calibri"/>
              <a:cs typeface="Calibri"/>
            </a:endParaRPr>
          </a:p>
          <a:p>
            <a:pPr marL="822960" lvl="1" indent="0">
              <a:buNone/>
            </a:pPr>
            <a:endParaRPr lang="en-US" sz="2160">
              <a:solidFill>
                <a:schemeClr val="tx2"/>
              </a:solidFill>
              <a:latin typeface="Calibri"/>
              <a:cs typeface="Calibri"/>
            </a:endParaRPr>
          </a:p>
          <a:p>
            <a:pPr marL="822960" lvl="1" indent="0">
              <a:buNone/>
            </a:pPr>
            <a:endParaRPr lang="en-US" sz="1260">
              <a:solidFill>
                <a:schemeClr val="tx2"/>
              </a:solidFill>
              <a:latin typeface="Calibri"/>
              <a:cs typeface="Calibri"/>
            </a:endParaRPr>
          </a:p>
          <a:p>
            <a:pPr marL="822960" lvl="1" indent="0">
              <a:buNone/>
            </a:pPr>
            <a:endParaRPr lang="en-US" sz="1260">
              <a:solidFill>
                <a:schemeClr val="tx2"/>
              </a:solidFill>
              <a:latin typeface="Calibri"/>
              <a:cs typeface="Calibri"/>
            </a:endParaRPr>
          </a:p>
          <a:p>
            <a:pPr marL="411480" indent="-411480">
              <a:buFont typeface="Arial"/>
              <a:buChar char="•"/>
            </a:pPr>
            <a:r>
              <a:rPr lang="en-US" sz="2520">
                <a:solidFill>
                  <a:schemeClr val="tx2"/>
                </a:solidFill>
              </a:rPr>
              <a:t>Untested in the literature except for Burning Glass (BGT)</a:t>
            </a:r>
          </a:p>
          <a:p>
            <a:pPr marL="411480" indent="-411480">
              <a:buFont typeface="Arial"/>
              <a:buChar char="•"/>
            </a:pPr>
            <a:r>
              <a:rPr lang="en-US" sz="2520">
                <a:solidFill>
                  <a:schemeClr val="tx2"/>
                </a:solidFill>
              </a:rPr>
              <a:t>Use BGT technique, to track career pathways for MSAs</a:t>
            </a:r>
            <a:endParaRPr lang="en-US" sz="2520">
              <a:solidFill>
                <a:schemeClr val="tx2"/>
              </a:solidFill>
              <a:latin typeface="ITC Franklin Gothic Std Book Condensed"/>
            </a:endParaRPr>
          </a:p>
          <a:p>
            <a:pPr marL="411480" indent="-411480">
              <a:buFont typeface="Arial"/>
              <a:buChar char="•"/>
            </a:pPr>
            <a:endParaRPr lang="en-US" sz="1260">
              <a:solidFill>
                <a:schemeClr val="tx2"/>
              </a:solidFill>
            </a:endParaRPr>
          </a:p>
        </p:txBody>
      </p:sp>
      <p:sp>
        <p:nvSpPr>
          <p:cNvPr id="5" name="Slide Number Placeholder 4">
            <a:extLst>
              <a:ext uri="{FF2B5EF4-FFF2-40B4-BE49-F238E27FC236}">
                <a16:creationId xmlns:a16="http://schemas.microsoft.com/office/drawing/2014/main" id="{97830676-8B68-415E-89C6-DC1B51EBC88A}"/>
              </a:ext>
            </a:extLst>
          </p:cNvPr>
          <p:cNvSpPr>
            <a:spLocks noGrp="1"/>
          </p:cNvSpPr>
          <p:nvPr>
            <p:ph type="sldNum" sz="quarter" idx="4"/>
          </p:nvPr>
        </p:nvSpPr>
        <p:spPr/>
        <p:txBody>
          <a:bodyPr/>
          <a:lstStyle/>
          <a:p>
            <a:fld id="{0F418C06-167A-E646-9EF6-18275B625F6B}" type="slidenum">
              <a:rPr lang="en-US" smtClean="0"/>
              <a:pPr/>
              <a:t>12</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B9733823-FC4C-45F1-B38F-C86BEE951628}"/>
              </a:ext>
            </a:extLst>
          </p:cNvPr>
          <p:cNvPicPr>
            <a:picLocks noChangeAspect="1"/>
          </p:cNvPicPr>
          <p:nvPr/>
        </p:nvPicPr>
        <p:blipFill>
          <a:blip r:embed="rId2"/>
          <a:stretch>
            <a:fillRect/>
          </a:stretch>
        </p:blipFill>
        <p:spPr>
          <a:xfrm>
            <a:off x="1215695" y="2835496"/>
            <a:ext cx="4937760" cy="1778697"/>
          </a:xfrm>
          <a:prstGeom prst="rect">
            <a:avLst/>
          </a:prstGeom>
          <a:ln w="12700">
            <a:solidFill>
              <a:schemeClr val="tx2"/>
            </a:solidFill>
          </a:ln>
        </p:spPr>
      </p:pic>
      <p:sp>
        <p:nvSpPr>
          <p:cNvPr id="8" name="TextBox 7">
            <a:extLst>
              <a:ext uri="{FF2B5EF4-FFF2-40B4-BE49-F238E27FC236}">
                <a16:creationId xmlns:a16="http://schemas.microsoft.com/office/drawing/2014/main" id="{B0971D5C-4DC6-B843-9A86-1291754BC688}"/>
              </a:ext>
            </a:extLst>
          </p:cNvPr>
          <p:cNvSpPr txBox="1"/>
          <p:nvPr/>
        </p:nvSpPr>
        <p:spPr>
          <a:xfrm>
            <a:off x="6275004" y="2713798"/>
            <a:ext cx="3424555" cy="1904761"/>
          </a:xfrm>
          <a:prstGeom prst="rect">
            <a:avLst/>
          </a:prstGeom>
          <a:noFill/>
        </p:spPr>
        <p:txBody>
          <a:bodyPr wrap="square" rtlCol="0" anchor="t">
            <a:spAutoFit/>
          </a:bodyPr>
          <a:lstStyle/>
          <a:p>
            <a:r>
              <a:rPr lang="en-US" sz="5400">
                <a:solidFill>
                  <a:schemeClr val="tx2"/>
                </a:solidFill>
              </a:rPr>
              <a:t>2,200 files</a:t>
            </a:r>
            <a:endParaRPr lang="en-US" sz="5400">
              <a:solidFill>
                <a:schemeClr val="tx2"/>
              </a:solidFill>
              <a:cs typeface="Calibri"/>
            </a:endParaRPr>
          </a:p>
          <a:p>
            <a:r>
              <a:rPr lang="en-US" sz="3240">
                <a:solidFill>
                  <a:schemeClr val="tx2"/>
                </a:solidFill>
                <a:latin typeface="Calibri"/>
                <a:cs typeface="Calibri"/>
              </a:rPr>
              <a:t>Hard to link—not impossible</a:t>
            </a:r>
          </a:p>
        </p:txBody>
      </p:sp>
    </p:spTree>
    <p:extLst>
      <p:ext uri="{BB962C8B-B14F-4D97-AF65-F5344CB8AC3E}">
        <p14:creationId xmlns:p14="http://schemas.microsoft.com/office/powerpoint/2010/main" val="75079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68CE3-7FE1-4E27-B6F6-3376C9EFA9AB}"/>
              </a:ext>
            </a:extLst>
          </p:cNvPr>
          <p:cNvSpPr>
            <a:spLocks noGrp="1"/>
          </p:cNvSpPr>
          <p:nvPr>
            <p:ph type="body" sz="quarter" idx="13"/>
          </p:nvPr>
        </p:nvSpPr>
        <p:spPr>
          <a:xfrm>
            <a:off x="215717" y="269012"/>
            <a:ext cx="10972800" cy="508150"/>
          </a:xfrm>
        </p:spPr>
        <p:txBody>
          <a:bodyPr vert="horz" anchor="t"/>
          <a:lstStyle/>
          <a:p>
            <a:r>
              <a:rPr lang="en-US" b="1">
                <a:solidFill>
                  <a:schemeClr val="tx1"/>
                </a:solidFill>
              </a:rPr>
              <a:t>Application Refresh</a:t>
            </a:r>
          </a:p>
        </p:txBody>
      </p:sp>
      <p:sp>
        <p:nvSpPr>
          <p:cNvPr id="5" name="Slide Number Placeholder 4">
            <a:extLst>
              <a:ext uri="{FF2B5EF4-FFF2-40B4-BE49-F238E27FC236}">
                <a16:creationId xmlns:a16="http://schemas.microsoft.com/office/drawing/2014/main" id="{79B607DC-9DD2-42B5-8E57-AD8F13429F5A}"/>
              </a:ext>
            </a:extLst>
          </p:cNvPr>
          <p:cNvSpPr>
            <a:spLocks noGrp="1"/>
          </p:cNvSpPr>
          <p:nvPr>
            <p:ph type="sldNum" sz="quarter" idx="4"/>
          </p:nvPr>
        </p:nvSpPr>
        <p:spPr/>
        <p:txBody>
          <a:bodyPr/>
          <a:lstStyle/>
          <a:p>
            <a:fld id="{0F418C06-167A-E646-9EF6-18275B625F6B}" type="slidenum">
              <a:rPr lang="en-US" smtClean="0"/>
              <a:pPr/>
              <a:t>120</a:t>
            </a:fld>
            <a:endParaRPr lang="en-US"/>
          </a:p>
        </p:txBody>
      </p:sp>
      <p:sp>
        <p:nvSpPr>
          <p:cNvPr id="7" name="Text Placeholder 1">
            <a:extLst>
              <a:ext uri="{FF2B5EF4-FFF2-40B4-BE49-F238E27FC236}">
                <a16:creationId xmlns:a16="http://schemas.microsoft.com/office/drawing/2014/main" id="{E91B10FD-2079-4BA3-AE27-6BD4AE198F2E}"/>
              </a:ext>
            </a:extLst>
          </p:cNvPr>
          <p:cNvSpPr>
            <a:spLocks noGrp="1"/>
          </p:cNvSpPr>
          <p:nvPr>
            <p:ph type="body" sz="quarter" idx="14"/>
          </p:nvPr>
        </p:nvSpPr>
        <p:spPr>
          <a:xfrm>
            <a:off x="442260" y="1742538"/>
            <a:ext cx="2532654" cy="3667907"/>
          </a:xfrm>
        </p:spPr>
        <p:txBody>
          <a:bodyPr vert="horz" anchor="t"/>
          <a:lstStyle/>
          <a:p>
            <a:pPr marL="285750" indent="-285750">
              <a:buFont typeface="Arial"/>
              <a:buChar char="•"/>
            </a:pPr>
            <a:r>
              <a:rPr lang="en-US"/>
              <a:t>Displays details on crime data, including location, description, event occurrence timestamp</a:t>
            </a:r>
          </a:p>
          <a:p>
            <a:pPr marL="285750" indent="-285750">
              <a:buFont typeface="Arial"/>
              <a:buChar char="•"/>
            </a:pPr>
            <a:r>
              <a:rPr lang="en-US"/>
              <a:t>Allows user to interactively search details by Crime Type</a:t>
            </a:r>
          </a:p>
        </p:txBody>
      </p:sp>
      <p:sp>
        <p:nvSpPr>
          <p:cNvPr id="8" name="TextBox 7">
            <a:extLst>
              <a:ext uri="{FF2B5EF4-FFF2-40B4-BE49-F238E27FC236}">
                <a16:creationId xmlns:a16="http://schemas.microsoft.com/office/drawing/2014/main" id="{6B740E62-582B-4BDB-BCB5-03DEDA5C8597}"/>
              </a:ext>
            </a:extLst>
          </p:cNvPr>
          <p:cNvSpPr txBox="1"/>
          <p:nvPr/>
        </p:nvSpPr>
        <p:spPr>
          <a:xfrm>
            <a:off x="322523" y="1279116"/>
            <a:ext cx="28745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Data View</a:t>
            </a:r>
          </a:p>
        </p:txBody>
      </p:sp>
      <p:cxnSp>
        <p:nvCxnSpPr>
          <p:cNvPr id="4" name="Straight Arrow Connector 3">
            <a:extLst>
              <a:ext uri="{FF2B5EF4-FFF2-40B4-BE49-F238E27FC236}">
                <a16:creationId xmlns:a16="http://schemas.microsoft.com/office/drawing/2014/main" id="{18B6022D-0C0F-4A85-882E-8A6A2A217F1C}"/>
              </a:ext>
            </a:extLst>
          </p:cNvPr>
          <p:cNvCxnSpPr/>
          <p:nvPr/>
        </p:nvCxnSpPr>
        <p:spPr>
          <a:xfrm>
            <a:off x="2093991" y="1446513"/>
            <a:ext cx="1883426" cy="1902"/>
          </a:xfrm>
          <a:prstGeom prst="straightConnector1">
            <a:avLst/>
          </a:prstGeom>
        </p:spPr>
        <p:style>
          <a:lnRef idx="2">
            <a:schemeClr val="accent1"/>
          </a:lnRef>
          <a:fillRef idx="0">
            <a:schemeClr val="accent1"/>
          </a:fillRef>
          <a:effectRef idx="1">
            <a:schemeClr val="accent1"/>
          </a:effectRef>
          <a:fontRef idx="minor">
            <a:schemeClr val="tx1"/>
          </a:fontRef>
        </p:style>
      </p:cxnSp>
      <p:pic>
        <p:nvPicPr>
          <p:cNvPr id="6" name="Picture 9" descr="A screenshot of a cell phone&#10;&#10;Description generated with very high confidence">
            <a:extLst>
              <a:ext uri="{FF2B5EF4-FFF2-40B4-BE49-F238E27FC236}">
                <a16:creationId xmlns:a16="http://schemas.microsoft.com/office/drawing/2014/main" id="{5762ECA0-A886-4C3D-97AB-2F70162D8E06}"/>
              </a:ext>
            </a:extLst>
          </p:cNvPr>
          <p:cNvPicPr>
            <a:picLocks noChangeAspect="1"/>
          </p:cNvPicPr>
          <p:nvPr/>
        </p:nvPicPr>
        <p:blipFill>
          <a:blip r:embed="rId2"/>
          <a:stretch>
            <a:fillRect/>
          </a:stretch>
        </p:blipFill>
        <p:spPr>
          <a:xfrm>
            <a:off x="3970158" y="1226888"/>
            <a:ext cx="6503877" cy="4575315"/>
          </a:xfrm>
          <a:prstGeom prst="rect">
            <a:avLst/>
          </a:prstGeom>
        </p:spPr>
      </p:pic>
    </p:spTree>
    <p:extLst>
      <p:ext uri="{BB962C8B-B14F-4D97-AF65-F5344CB8AC3E}">
        <p14:creationId xmlns:p14="http://schemas.microsoft.com/office/powerpoint/2010/main" val="15176772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68CE3-7FE1-4E27-B6F6-3376C9EFA9AB}"/>
              </a:ext>
            </a:extLst>
          </p:cNvPr>
          <p:cNvSpPr>
            <a:spLocks noGrp="1"/>
          </p:cNvSpPr>
          <p:nvPr>
            <p:ph type="body" sz="quarter" idx="13"/>
          </p:nvPr>
        </p:nvSpPr>
        <p:spPr>
          <a:xfrm>
            <a:off x="100668" y="484673"/>
            <a:ext cx="10972800" cy="508150"/>
          </a:xfrm>
        </p:spPr>
        <p:txBody>
          <a:bodyPr vert="horz" anchor="t"/>
          <a:lstStyle/>
          <a:p>
            <a:r>
              <a:rPr lang="en-US" b="1">
                <a:solidFill>
                  <a:schemeClr val="tx1"/>
                </a:solidFill>
              </a:rPr>
              <a:t>Application Refresh</a:t>
            </a:r>
          </a:p>
        </p:txBody>
      </p:sp>
      <p:sp>
        <p:nvSpPr>
          <p:cNvPr id="5" name="Slide Number Placeholder 4">
            <a:extLst>
              <a:ext uri="{FF2B5EF4-FFF2-40B4-BE49-F238E27FC236}">
                <a16:creationId xmlns:a16="http://schemas.microsoft.com/office/drawing/2014/main" id="{79B607DC-9DD2-42B5-8E57-AD8F13429F5A}"/>
              </a:ext>
            </a:extLst>
          </p:cNvPr>
          <p:cNvSpPr>
            <a:spLocks noGrp="1"/>
          </p:cNvSpPr>
          <p:nvPr>
            <p:ph type="sldNum" sz="quarter" idx="4"/>
          </p:nvPr>
        </p:nvSpPr>
        <p:spPr/>
        <p:txBody>
          <a:bodyPr/>
          <a:lstStyle/>
          <a:p>
            <a:fld id="{0F418C06-167A-E646-9EF6-18275B625F6B}" type="slidenum">
              <a:rPr lang="en-US" smtClean="0"/>
              <a:pPr/>
              <a:t>121</a:t>
            </a:fld>
            <a:endParaRPr lang="en-US"/>
          </a:p>
        </p:txBody>
      </p:sp>
      <p:sp>
        <p:nvSpPr>
          <p:cNvPr id="7" name="Text Placeholder 1">
            <a:extLst>
              <a:ext uri="{FF2B5EF4-FFF2-40B4-BE49-F238E27FC236}">
                <a16:creationId xmlns:a16="http://schemas.microsoft.com/office/drawing/2014/main" id="{E91B10FD-2079-4BA3-AE27-6BD4AE198F2E}"/>
              </a:ext>
            </a:extLst>
          </p:cNvPr>
          <p:cNvSpPr>
            <a:spLocks noGrp="1"/>
          </p:cNvSpPr>
          <p:nvPr>
            <p:ph type="body" sz="quarter" idx="14"/>
          </p:nvPr>
        </p:nvSpPr>
        <p:spPr>
          <a:xfrm>
            <a:off x="442260" y="1742538"/>
            <a:ext cx="2532654" cy="3667907"/>
          </a:xfrm>
        </p:spPr>
        <p:txBody>
          <a:bodyPr vert="horz" anchor="t"/>
          <a:lstStyle/>
          <a:p>
            <a:pPr marL="285750" indent="-285750">
              <a:buFont typeface="Arial"/>
              <a:buChar char="•"/>
            </a:pPr>
            <a:r>
              <a:rPr lang="en-US"/>
              <a:t>Displays day-by-day details on crime count by Year</a:t>
            </a:r>
          </a:p>
          <a:p>
            <a:pPr marL="285750" indent="-285750">
              <a:buFont typeface="Arial"/>
              <a:buChar char="•"/>
            </a:pPr>
            <a:r>
              <a:rPr lang="en-US"/>
              <a:t>Allows user to interactively view crime rates by Crime Type</a:t>
            </a:r>
          </a:p>
        </p:txBody>
      </p:sp>
      <p:sp>
        <p:nvSpPr>
          <p:cNvPr id="8" name="TextBox 7">
            <a:extLst>
              <a:ext uri="{FF2B5EF4-FFF2-40B4-BE49-F238E27FC236}">
                <a16:creationId xmlns:a16="http://schemas.microsoft.com/office/drawing/2014/main" id="{6B740E62-582B-4BDB-BCB5-03DEDA5C8597}"/>
              </a:ext>
            </a:extLst>
          </p:cNvPr>
          <p:cNvSpPr txBox="1"/>
          <p:nvPr/>
        </p:nvSpPr>
        <p:spPr>
          <a:xfrm>
            <a:off x="394429" y="1264739"/>
            <a:ext cx="28745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Heatmap View</a:t>
            </a:r>
          </a:p>
        </p:txBody>
      </p:sp>
      <p:cxnSp>
        <p:nvCxnSpPr>
          <p:cNvPr id="3" name="Straight Arrow Connector 2">
            <a:extLst>
              <a:ext uri="{FF2B5EF4-FFF2-40B4-BE49-F238E27FC236}">
                <a16:creationId xmlns:a16="http://schemas.microsoft.com/office/drawing/2014/main" id="{3E3029EA-3FF9-4806-B9A5-EF0180261655}"/>
              </a:ext>
            </a:extLst>
          </p:cNvPr>
          <p:cNvCxnSpPr/>
          <p:nvPr/>
        </p:nvCxnSpPr>
        <p:spPr>
          <a:xfrm>
            <a:off x="2364748" y="1446513"/>
            <a:ext cx="1883426" cy="1902"/>
          </a:xfrm>
          <a:prstGeom prst="straightConnector1">
            <a:avLst/>
          </a:prstGeom>
        </p:spPr>
        <p:style>
          <a:lnRef idx="2">
            <a:schemeClr val="accent1"/>
          </a:lnRef>
          <a:fillRef idx="0">
            <a:schemeClr val="accent1"/>
          </a:fillRef>
          <a:effectRef idx="1">
            <a:schemeClr val="accent1"/>
          </a:effectRef>
          <a:fontRef idx="minor">
            <a:schemeClr val="tx1"/>
          </a:fontRef>
        </p:style>
      </p:cxnSp>
      <p:pic>
        <p:nvPicPr>
          <p:cNvPr id="10" name="Picture 12" descr="A screenshot of a cell phone&#10;&#10;Description generated with very high confidence">
            <a:extLst>
              <a:ext uri="{FF2B5EF4-FFF2-40B4-BE49-F238E27FC236}">
                <a16:creationId xmlns:a16="http://schemas.microsoft.com/office/drawing/2014/main" id="{6D8AE820-A6BC-443E-A1A9-71C1547682B6}"/>
              </a:ext>
            </a:extLst>
          </p:cNvPr>
          <p:cNvPicPr>
            <a:picLocks noChangeAspect="1"/>
          </p:cNvPicPr>
          <p:nvPr/>
        </p:nvPicPr>
        <p:blipFill>
          <a:blip r:embed="rId2"/>
          <a:stretch>
            <a:fillRect/>
          </a:stretch>
        </p:blipFill>
        <p:spPr>
          <a:xfrm>
            <a:off x="4048165" y="1241784"/>
            <a:ext cx="6735214" cy="4547349"/>
          </a:xfrm>
          <a:prstGeom prst="rect">
            <a:avLst/>
          </a:prstGeom>
        </p:spPr>
      </p:pic>
    </p:spTree>
    <p:extLst>
      <p:ext uri="{BB962C8B-B14F-4D97-AF65-F5344CB8AC3E}">
        <p14:creationId xmlns:p14="http://schemas.microsoft.com/office/powerpoint/2010/main" val="5138225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logo&#10;&#10;Description generated with high confidence">
            <a:extLst>
              <a:ext uri="{FF2B5EF4-FFF2-40B4-BE49-F238E27FC236}">
                <a16:creationId xmlns:a16="http://schemas.microsoft.com/office/drawing/2014/main" id="{19C7B606-2612-49AA-BB47-37659656DC2C}"/>
              </a:ext>
            </a:extLst>
          </p:cNvPr>
          <p:cNvPicPr>
            <a:picLocks noChangeAspect="1"/>
          </p:cNvPicPr>
          <p:nvPr/>
        </p:nvPicPr>
        <p:blipFill>
          <a:blip r:embed="rId2"/>
          <a:stretch>
            <a:fillRect/>
          </a:stretch>
        </p:blipFill>
        <p:spPr>
          <a:xfrm>
            <a:off x="678788" y="230531"/>
            <a:ext cx="7532832" cy="5634937"/>
          </a:xfrm>
          <a:prstGeom prst="rect">
            <a:avLst/>
          </a:prstGeom>
        </p:spPr>
      </p:pic>
      <p:sp>
        <p:nvSpPr>
          <p:cNvPr id="2" name="Text Placeholder 1">
            <a:extLst>
              <a:ext uri="{FF2B5EF4-FFF2-40B4-BE49-F238E27FC236}">
                <a16:creationId xmlns:a16="http://schemas.microsoft.com/office/drawing/2014/main" id="{0C96328D-29AF-443B-84C6-750CB89BCDB8}"/>
              </a:ext>
            </a:extLst>
          </p:cNvPr>
          <p:cNvSpPr>
            <a:spLocks noGrp="1"/>
          </p:cNvSpPr>
          <p:nvPr>
            <p:ph type="body" sz="quarter" idx="13"/>
          </p:nvPr>
        </p:nvSpPr>
        <p:spPr>
          <a:xfrm>
            <a:off x="-1279920" y="944748"/>
            <a:ext cx="10972800" cy="508150"/>
          </a:xfrm>
        </p:spPr>
        <p:txBody>
          <a:bodyPr vert="horz" anchor="t"/>
          <a:lstStyle/>
          <a:p>
            <a:r>
              <a:rPr lang="en-US" b="1">
                <a:solidFill>
                  <a:schemeClr val="tx1"/>
                </a:solidFill>
              </a:rPr>
              <a:t>Crime Indices</a:t>
            </a:r>
          </a:p>
        </p:txBody>
      </p:sp>
      <p:sp>
        <p:nvSpPr>
          <p:cNvPr id="5" name="Slide Number Placeholder 4">
            <a:extLst>
              <a:ext uri="{FF2B5EF4-FFF2-40B4-BE49-F238E27FC236}">
                <a16:creationId xmlns:a16="http://schemas.microsoft.com/office/drawing/2014/main" id="{02E1F9FE-B923-430D-94A2-0E3585502EE6}"/>
              </a:ext>
            </a:extLst>
          </p:cNvPr>
          <p:cNvSpPr>
            <a:spLocks noGrp="1"/>
          </p:cNvSpPr>
          <p:nvPr>
            <p:ph type="sldNum" sz="quarter" idx="4"/>
          </p:nvPr>
        </p:nvSpPr>
        <p:spPr/>
        <p:txBody>
          <a:bodyPr/>
          <a:lstStyle/>
          <a:p>
            <a:fld id="{0F418C06-167A-E646-9EF6-18275B625F6B}" type="slidenum">
              <a:rPr lang="en-US" smtClean="0"/>
              <a:pPr/>
              <a:t>122</a:t>
            </a:fld>
            <a:endParaRPr lang="en-US"/>
          </a:p>
        </p:txBody>
      </p:sp>
      <p:sp>
        <p:nvSpPr>
          <p:cNvPr id="8" name="TextBox 7">
            <a:extLst>
              <a:ext uri="{FF2B5EF4-FFF2-40B4-BE49-F238E27FC236}">
                <a16:creationId xmlns:a16="http://schemas.microsoft.com/office/drawing/2014/main" id="{59760E6E-03E6-436D-ABCF-AECD43FD790E}"/>
              </a:ext>
            </a:extLst>
          </p:cNvPr>
          <p:cNvSpPr txBox="1"/>
          <p:nvPr/>
        </p:nvSpPr>
        <p:spPr>
          <a:xfrm>
            <a:off x="2245253" y="2035834"/>
            <a:ext cx="3936833"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Aggravated Assault     </a:t>
            </a:r>
            <a:endParaRPr lang="en-US" sz="2400">
              <a:cs typeface="Calibri"/>
            </a:endParaRPr>
          </a:p>
          <a:p>
            <a:r>
              <a:rPr lang="en-US" sz="2400">
                <a:ea typeface="+mn-lt"/>
                <a:cs typeface="+mn-lt"/>
              </a:rPr>
              <a:t>Disorderly Conduct</a:t>
            </a:r>
            <a:endParaRPr lang="en-US" sz="2400">
              <a:cs typeface="Calibri"/>
            </a:endParaRPr>
          </a:p>
          <a:p>
            <a:r>
              <a:rPr lang="en-US" sz="2400">
                <a:ea typeface="+mn-lt"/>
                <a:cs typeface="+mn-lt"/>
              </a:rPr>
              <a:t>Drunkenness  </a:t>
            </a:r>
            <a:endParaRPr lang="en-US" sz="2400">
              <a:cs typeface="Calibri"/>
            </a:endParaRPr>
          </a:p>
          <a:p>
            <a:r>
              <a:rPr lang="en-US" sz="2400">
                <a:ea typeface="+mn-lt"/>
                <a:cs typeface="+mn-lt"/>
              </a:rPr>
              <a:t>DUI</a:t>
            </a:r>
            <a:endParaRPr lang="en-US" sz="2400">
              <a:cs typeface="Calibri"/>
            </a:endParaRPr>
          </a:p>
          <a:p>
            <a:r>
              <a:rPr lang="en-US" sz="2400">
                <a:ea typeface="+mn-lt"/>
                <a:cs typeface="+mn-lt"/>
              </a:rPr>
              <a:t>Sexual Assault/Rape</a:t>
            </a:r>
            <a:endParaRPr lang="en-US" sz="2400">
              <a:cs typeface="Calibri"/>
            </a:endParaRPr>
          </a:p>
          <a:p>
            <a:pPr algn="l"/>
            <a:endParaRPr lang="en-US">
              <a:cs typeface="Calibri"/>
            </a:endParaRPr>
          </a:p>
        </p:txBody>
      </p:sp>
    </p:spTree>
    <p:extLst>
      <p:ext uri="{BB962C8B-B14F-4D97-AF65-F5344CB8AC3E}">
        <p14:creationId xmlns:p14="http://schemas.microsoft.com/office/powerpoint/2010/main" val="3143702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831A00-57CB-4FCC-AB27-60A185C49E1E}"/>
              </a:ext>
            </a:extLst>
          </p:cNvPr>
          <p:cNvSpPr>
            <a:spLocks noGrp="1"/>
          </p:cNvSpPr>
          <p:nvPr>
            <p:ph type="body" sz="quarter" idx="13"/>
          </p:nvPr>
        </p:nvSpPr>
        <p:spPr/>
        <p:txBody>
          <a:bodyPr vert="horz" anchor="t"/>
          <a:lstStyle/>
          <a:p>
            <a:r>
              <a:rPr lang="en-US" b="1">
                <a:solidFill>
                  <a:schemeClr val="tx1"/>
                </a:solidFill>
              </a:rPr>
              <a:t>Crime Costs - Theory</a:t>
            </a:r>
          </a:p>
        </p:txBody>
      </p:sp>
      <p:sp>
        <p:nvSpPr>
          <p:cNvPr id="3" name="Text Placeholder 2">
            <a:extLst>
              <a:ext uri="{FF2B5EF4-FFF2-40B4-BE49-F238E27FC236}">
                <a16:creationId xmlns:a16="http://schemas.microsoft.com/office/drawing/2014/main" id="{0B74C231-3D9E-4BFF-81F5-ACD09A6CC634}"/>
              </a:ext>
            </a:extLst>
          </p:cNvPr>
          <p:cNvSpPr>
            <a:spLocks noGrp="1"/>
          </p:cNvSpPr>
          <p:nvPr>
            <p:ph type="body" sz="quarter" idx="14"/>
          </p:nvPr>
        </p:nvSpPr>
        <p:spPr>
          <a:xfrm>
            <a:off x="1069986" y="2090858"/>
            <a:ext cx="9666580" cy="3567112"/>
          </a:xfrm>
        </p:spPr>
        <p:txBody>
          <a:bodyPr vert="horz" anchor="t"/>
          <a:lstStyle/>
          <a:p>
            <a:r>
              <a:rPr lang="en-US" sz="2400" b="1">
                <a:solidFill>
                  <a:schemeClr val="tx1"/>
                </a:solidFill>
              </a:rPr>
              <a:t>Accounting</a:t>
            </a:r>
            <a:endParaRPr lang="en-US">
              <a:solidFill>
                <a:schemeClr val="tx1"/>
              </a:solidFill>
            </a:endParaRPr>
          </a:p>
          <a:p>
            <a:r>
              <a:rPr lang="en-US"/>
              <a:t>Dollar value on individual/society costs </a:t>
            </a:r>
          </a:p>
          <a:p>
            <a:pPr marL="285750" indent="-285750">
              <a:buFont typeface="Arial"/>
              <a:buChar char="•"/>
            </a:pPr>
            <a:r>
              <a:rPr lang="en-US"/>
              <a:t>Legal fees</a:t>
            </a:r>
          </a:p>
          <a:p>
            <a:pPr marL="285750" indent="-285750">
              <a:buFont typeface="Arial"/>
              <a:buChar char="•"/>
            </a:pPr>
            <a:r>
              <a:rPr lang="en-US"/>
              <a:t>Medical expenses</a:t>
            </a:r>
          </a:p>
          <a:p>
            <a:pPr marL="285750" indent="-285750">
              <a:buFont typeface="Arial"/>
              <a:buChar char="•"/>
            </a:pPr>
            <a:endParaRPr lang="en-US"/>
          </a:p>
          <a:p>
            <a:r>
              <a:rPr lang="en-US" sz="2400" b="1">
                <a:solidFill>
                  <a:schemeClr val="tx1"/>
                </a:solidFill>
              </a:rPr>
              <a:t>Contingent</a:t>
            </a:r>
            <a:endParaRPr lang="en-US">
              <a:solidFill>
                <a:schemeClr val="tx1"/>
              </a:solidFill>
            </a:endParaRPr>
          </a:p>
          <a:p>
            <a:r>
              <a:rPr lang="en-US"/>
              <a:t>Individual willingness to pay for a crime reduction using a survey</a:t>
            </a:r>
          </a:p>
          <a:p>
            <a:r>
              <a:rPr lang="en-US"/>
              <a:t>Provides an idea of </a:t>
            </a:r>
            <a:r>
              <a:rPr lang="en-US" u="sng"/>
              <a:t>perceived</a:t>
            </a:r>
            <a:r>
              <a:rPr lang="en-US"/>
              <a:t> utility/value </a:t>
            </a:r>
          </a:p>
          <a:p>
            <a:endParaRPr lang="en-US">
              <a:solidFill>
                <a:srgbClr val="595959"/>
              </a:solidFill>
            </a:endParaRPr>
          </a:p>
          <a:p>
            <a:endParaRPr lang="en-US" sz="2400" b="1">
              <a:solidFill>
                <a:schemeClr val="tx1"/>
              </a:solidFill>
            </a:endParaRPr>
          </a:p>
          <a:p>
            <a:endParaRPr lang="en-US" b="1"/>
          </a:p>
        </p:txBody>
      </p:sp>
      <p:sp>
        <p:nvSpPr>
          <p:cNvPr id="5" name="Slide Number Placeholder 4">
            <a:extLst>
              <a:ext uri="{FF2B5EF4-FFF2-40B4-BE49-F238E27FC236}">
                <a16:creationId xmlns:a16="http://schemas.microsoft.com/office/drawing/2014/main" id="{B3F1A2C8-FDF1-4800-871D-2363C00398C6}"/>
              </a:ext>
            </a:extLst>
          </p:cNvPr>
          <p:cNvSpPr>
            <a:spLocks noGrp="1"/>
          </p:cNvSpPr>
          <p:nvPr>
            <p:ph type="sldNum" sz="quarter" idx="4"/>
          </p:nvPr>
        </p:nvSpPr>
        <p:spPr/>
        <p:txBody>
          <a:bodyPr/>
          <a:lstStyle/>
          <a:p>
            <a:fld id="{0F418C06-167A-E646-9EF6-18275B625F6B}" type="slidenum">
              <a:rPr lang="en-US" smtClean="0"/>
              <a:pPr/>
              <a:t>123</a:t>
            </a:fld>
            <a:endParaRPr lang="en-US"/>
          </a:p>
        </p:txBody>
      </p:sp>
      <p:sp>
        <p:nvSpPr>
          <p:cNvPr id="6" name="TextBox 5">
            <a:extLst>
              <a:ext uri="{FF2B5EF4-FFF2-40B4-BE49-F238E27FC236}">
                <a16:creationId xmlns:a16="http://schemas.microsoft.com/office/drawing/2014/main" id="{560C36A7-FC9B-4136-8813-130BE839F8BF}"/>
              </a:ext>
            </a:extLst>
          </p:cNvPr>
          <p:cNvSpPr txBox="1"/>
          <p:nvPr/>
        </p:nvSpPr>
        <p:spPr>
          <a:xfrm>
            <a:off x="8831810" y="55439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(Heaton, 2010)</a:t>
            </a:r>
          </a:p>
        </p:txBody>
      </p:sp>
    </p:spTree>
    <p:extLst>
      <p:ext uri="{BB962C8B-B14F-4D97-AF65-F5344CB8AC3E}">
        <p14:creationId xmlns:p14="http://schemas.microsoft.com/office/powerpoint/2010/main" val="8881616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C0F7FD-C6B3-47A7-8C28-337C75B04554}"/>
              </a:ext>
            </a:extLst>
          </p:cNvPr>
          <p:cNvSpPr>
            <a:spLocks noGrp="1"/>
          </p:cNvSpPr>
          <p:nvPr>
            <p:ph type="body" sz="quarter" idx="13"/>
          </p:nvPr>
        </p:nvSpPr>
        <p:spPr>
          <a:xfrm>
            <a:off x="0" y="642824"/>
            <a:ext cx="10972800" cy="508150"/>
          </a:xfrm>
        </p:spPr>
        <p:txBody>
          <a:bodyPr vert="horz" anchor="t"/>
          <a:lstStyle/>
          <a:p>
            <a:r>
              <a:rPr lang="en-US" b="1">
                <a:solidFill>
                  <a:schemeClr val="tx1"/>
                </a:solidFill>
              </a:rPr>
              <a:t>Literature Evaluation</a:t>
            </a:r>
            <a:endParaRPr lang="en-US">
              <a:solidFill>
                <a:schemeClr val="tx1"/>
              </a:solidFill>
            </a:endParaRPr>
          </a:p>
        </p:txBody>
      </p:sp>
      <p:sp>
        <p:nvSpPr>
          <p:cNvPr id="5" name="Slide Number Placeholder 4">
            <a:extLst>
              <a:ext uri="{FF2B5EF4-FFF2-40B4-BE49-F238E27FC236}">
                <a16:creationId xmlns:a16="http://schemas.microsoft.com/office/drawing/2014/main" id="{7CE86A6A-DFB5-49FF-8C0F-B52DC5EC0418}"/>
              </a:ext>
            </a:extLst>
          </p:cNvPr>
          <p:cNvSpPr>
            <a:spLocks noGrp="1"/>
          </p:cNvSpPr>
          <p:nvPr>
            <p:ph type="sldNum" sz="quarter" idx="4"/>
          </p:nvPr>
        </p:nvSpPr>
        <p:spPr/>
        <p:txBody>
          <a:bodyPr/>
          <a:lstStyle/>
          <a:p>
            <a:fld id="{0F418C06-167A-E646-9EF6-18275B625F6B}" type="slidenum">
              <a:rPr lang="en-US" smtClean="0"/>
              <a:pPr/>
              <a:t>124</a:t>
            </a:fld>
            <a:endParaRPr lang="en-US"/>
          </a:p>
        </p:txBody>
      </p:sp>
      <p:sp>
        <p:nvSpPr>
          <p:cNvPr id="8" name="TextBox 7">
            <a:extLst>
              <a:ext uri="{FF2B5EF4-FFF2-40B4-BE49-F238E27FC236}">
                <a16:creationId xmlns:a16="http://schemas.microsoft.com/office/drawing/2014/main" id="{3ED1F00F-22DF-4F5D-8167-9EE230DFCCF3}"/>
              </a:ext>
            </a:extLst>
          </p:cNvPr>
          <p:cNvSpPr txBox="1"/>
          <p:nvPr/>
        </p:nvSpPr>
        <p:spPr>
          <a:xfrm>
            <a:off x="2949929" y="1848929"/>
            <a:ext cx="5072942"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Accounting Based</a:t>
            </a:r>
            <a:endParaRPr lang="en-US"/>
          </a:p>
        </p:txBody>
      </p:sp>
      <p:sp>
        <p:nvSpPr>
          <p:cNvPr id="9" name="TextBox 8">
            <a:extLst>
              <a:ext uri="{FF2B5EF4-FFF2-40B4-BE49-F238E27FC236}">
                <a16:creationId xmlns:a16="http://schemas.microsoft.com/office/drawing/2014/main" id="{BE0BE5E0-8C23-455B-9487-B352E0C2C190}"/>
              </a:ext>
            </a:extLst>
          </p:cNvPr>
          <p:cNvSpPr txBox="1"/>
          <p:nvPr/>
        </p:nvSpPr>
        <p:spPr>
          <a:xfrm>
            <a:off x="8026467" y="1848930"/>
            <a:ext cx="2254243"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Contingent Valuation</a:t>
            </a:r>
          </a:p>
        </p:txBody>
      </p:sp>
      <p:sp>
        <p:nvSpPr>
          <p:cNvPr id="11" name="TextBox 10">
            <a:extLst>
              <a:ext uri="{FF2B5EF4-FFF2-40B4-BE49-F238E27FC236}">
                <a16:creationId xmlns:a16="http://schemas.microsoft.com/office/drawing/2014/main" id="{3C84E3B8-1890-4329-977D-F3F7670AD4D3}"/>
              </a:ext>
            </a:extLst>
          </p:cNvPr>
          <p:cNvSpPr txBox="1"/>
          <p:nvPr/>
        </p:nvSpPr>
        <p:spPr>
          <a:xfrm>
            <a:off x="620187" y="4364966"/>
            <a:ext cx="579199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Property loss: National Crime Victimization Survey (NCVS)</a:t>
            </a:r>
          </a:p>
          <a:p>
            <a:r>
              <a:rPr lang="en-US">
                <a:ea typeface="+mn-lt"/>
                <a:cs typeface="+mn-lt"/>
              </a:rPr>
              <a:t>Uniform Crime Report (UCR) </a:t>
            </a:r>
          </a:p>
          <a:p>
            <a:r>
              <a:rPr lang="en-US">
                <a:ea typeface="+mn-lt"/>
                <a:cs typeface="+mn-lt"/>
              </a:rPr>
              <a:t>National Incident-Based Reporting System (NIBRS)</a:t>
            </a:r>
            <a:endParaRPr lang="en-US">
              <a:cs typeface="Calibri"/>
            </a:endParaRPr>
          </a:p>
          <a:p>
            <a:r>
              <a:rPr lang="en-US">
                <a:ea typeface="+mn-lt"/>
                <a:cs typeface="+mn-lt"/>
              </a:rPr>
              <a:t>Medical costs: Combined data from victim reports</a:t>
            </a:r>
            <a:endParaRPr lang="en-US">
              <a:ea typeface="+mn-lt"/>
              <a:cs typeface="Calibri"/>
            </a:endParaRPr>
          </a:p>
          <a:p>
            <a:r>
              <a:rPr lang="en-US">
                <a:cs typeface="Calibri"/>
              </a:rPr>
              <a:t>Arlington Police Data</a:t>
            </a:r>
          </a:p>
        </p:txBody>
      </p:sp>
      <p:pic>
        <p:nvPicPr>
          <p:cNvPr id="3" name="Picture 3" descr="A screenshot of a video game&#10;&#10;Description generated with high confidence">
            <a:extLst>
              <a:ext uri="{FF2B5EF4-FFF2-40B4-BE49-F238E27FC236}">
                <a16:creationId xmlns:a16="http://schemas.microsoft.com/office/drawing/2014/main" id="{CE45BD76-85D8-443A-AF90-D52A25263917}"/>
              </a:ext>
            </a:extLst>
          </p:cNvPr>
          <p:cNvPicPr>
            <a:picLocks noChangeAspect="1"/>
          </p:cNvPicPr>
          <p:nvPr/>
        </p:nvPicPr>
        <p:blipFill rotWithShape="1">
          <a:blip r:embed="rId2"/>
          <a:srcRect l="2948" t="41129" r="19048" b="35887"/>
          <a:stretch/>
        </p:blipFill>
        <p:spPr>
          <a:xfrm>
            <a:off x="735624" y="2254910"/>
            <a:ext cx="9543666" cy="1608038"/>
          </a:xfrm>
          <a:prstGeom prst="rect">
            <a:avLst/>
          </a:prstGeom>
        </p:spPr>
      </p:pic>
    </p:spTree>
    <p:extLst>
      <p:ext uri="{BB962C8B-B14F-4D97-AF65-F5344CB8AC3E}">
        <p14:creationId xmlns:p14="http://schemas.microsoft.com/office/powerpoint/2010/main" val="23296566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B07A5B-BA98-4720-B8A1-28B50588C387}"/>
              </a:ext>
            </a:extLst>
          </p:cNvPr>
          <p:cNvSpPr>
            <a:spLocks noGrp="1"/>
          </p:cNvSpPr>
          <p:nvPr>
            <p:ph type="body" sz="quarter" idx="13"/>
          </p:nvPr>
        </p:nvSpPr>
        <p:spPr>
          <a:xfrm>
            <a:off x="100668" y="743465"/>
            <a:ext cx="10972800" cy="508150"/>
          </a:xfrm>
        </p:spPr>
        <p:txBody>
          <a:bodyPr vert="horz" anchor="t"/>
          <a:lstStyle/>
          <a:p>
            <a:r>
              <a:rPr lang="en-US" b="1">
                <a:solidFill>
                  <a:schemeClr val="tx1"/>
                </a:solidFill>
              </a:rPr>
              <a:t>Cost Range</a:t>
            </a:r>
          </a:p>
        </p:txBody>
      </p:sp>
      <p:sp>
        <p:nvSpPr>
          <p:cNvPr id="5" name="Slide Number Placeholder 4">
            <a:extLst>
              <a:ext uri="{FF2B5EF4-FFF2-40B4-BE49-F238E27FC236}">
                <a16:creationId xmlns:a16="http://schemas.microsoft.com/office/drawing/2014/main" id="{FDE5A517-CAC8-45AC-9CA8-4DD05AD2C119}"/>
              </a:ext>
            </a:extLst>
          </p:cNvPr>
          <p:cNvSpPr>
            <a:spLocks noGrp="1"/>
          </p:cNvSpPr>
          <p:nvPr>
            <p:ph type="sldNum" sz="quarter" idx="4"/>
          </p:nvPr>
        </p:nvSpPr>
        <p:spPr/>
        <p:txBody>
          <a:bodyPr/>
          <a:lstStyle/>
          <a:p>
            <a:fld id="{0F418C06-167A-E646-9EF6-18275B625F6B}" type="slidenum">
              <a:rPr lang="en-US" smtClean="0"/>
              <a:pPr/>
              <a:t>125</a:t>
            </a:fld>
            <a:endParaRPr lang="en-US"/>
          </a:p>
        </p:txBody>
      </p:sp>
      <p:sp>
        <p:nvSpPr>
          <p:cNvPr id="8" name="Rectangle: Rounded Corners 7">
            <a:extLst>
              <a:ext uri="{FF2B5EF4-FFF2-40B4-BE49-F238E27FC236}">
                <a16:creationId xmlns:a16="http://schemas.microsoft.com/office/drawing/2014/main" id="{956270A3-CE93-4D53-A41C-D4ACC8178361}"/>
              </a:ext>
            </a:extLst>
          </p:cNvPr>
          <p:cNvSpPr/>
          <p:nvPr/>
        </p:nvSpPr>
        <p:spPr>
          <a:xfrm>
            <a:off x="3231559" y="2022894"/>
            <a:ext cx="4711017" cy="425570"/>
          </a:xfrm>
          <a:prstGeom prst="roundRect">
            <a:avLst/>
          </a:prstGeom>
          <a:solidFill>
            <a:srgbClr val="00B05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a:cs typeface="Calibri"/>
              </a:rPr>
              <a:t>RAPE</a:t>
            </a:r>
          </a:p>
        </p:txBody>
      </p:sp>
      <p:sp>
        <p:nvSpPr>
          <p:cNvPr id="9" name="Rectangle: Rounded Corners 8">
            <a:extLst>
              <a:ext uri="{FF2B5EF4-FFF2-40B4-BE49-F238E27FC236}">
                <a16:creationId xmlns:a16="http://schemas.microsoft.com/office/drawing/2014/main" id="{05F5D4D0-E25E-4F0D-8EB5-9DBF0C4A0B61}"/>
              </a:ext>
            </a:extLst>
          </p:cNvPr>
          <p:cNvSpPr/>
          <p:nvPr/>
        </p:nvSpPr>
        <p:spPr>
          <a:xfrm>
            <a:off x="3230674" y="2885535"/>
            <a:ext cx="4711017" cy="425570"/>
          </a:xfrm>
          <a:prstGeom prst="roundRect">
            <a:avLst/>
          </a:prstGeom>
          <a:solidFill>
            <a:srgbClr val="00B05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a:cs typeface="Calibri"/>
              </a:rPr>
              <a:t>AGGRAVATED ASSAULT</a:t>
            </a:r>
          </a:p>
        </p:txBody>
      </p:sp>
      <p:sp>
        <p:nvSpPr>
          <p:cNvPr id="10" name="Rectangle: Rounded Corners 9">
            <a:extLst>
              <a:ext uri="{FF2B5EF4-FFF2-40B4-BE49-F238E27FC236}">
                <a16:creationId xmlns:a16="http://schemas.microsoft.com/office/drawing/2014/main" id="{809CAEBA-2FAB-4221-B987-26E9D70CDCA1}"/>
              </a:ext>
            </a:extLst>
          </p:cNvPr>
          <p:cNvSpPr/>
          <p:nvPr/>
        </p:nvSpPr>
        <p:spPr>
          <a:xfrm>
            <a:off x="3230637" y="3791309"/>
            <a:ext cx="4711017" cy="425570"/>
          </a:xfrm>
          <a:prstGeom prst="roundRect">
            <a:avLst/>
          </a:prstGeom>
          <a:solidFill>
            <a:srgbClr val="00B05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a:cs typeface="Calibri"/>
              </a:rPr>
              <a:t>DISORDERLY CONDUCT</a:t>
            </a:r>
          </a:p>
        </p:txBody>
      </p:sp>
      <p:sp>
        <p:nvSpPr>
          <p:cNvPr id="11" name="TextBox 10">
            <a:extLst>
              <a:ext uri="{FF2B5EF4-FFF2-40B4-BE49-F238E27FC236}">
                <a16:creationId xmlns:a16="http://schemas.microsoft.com/office/drawing/2014/main" id="{0821887D-E236-4843-8AD3-B94E229129C7}"/>
              </a:ext>
            </a:extLst>
          </p:cNvPr>
          <p:cNvSpPr txBox="1"/>
          <p:nvPr/>
        </p:nvSpPr>
        <p:spPr>
          <a:xfrm>
            <a:off x="8141516" y="205021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$283,626</a:t>
            </a:r>
            <a:endParaRPr lang="en-US"/>
          </a:p>
          <a:p>
            <a:pPr algn="l"/>
            <a:endParaRPr lang="en-US">
              <a:cs typeface="Calibri"/>
            </a:endParaRPr>
          </a:p>
        </p:txBody>
      </p:sp>
      <p:sp>
        <p:nvSpPr>
          <p:cNvPr id="12" name="TextBox 11">
            <a:extLst>
              <a:ext uri="{FF2B5EF4-FFF2-40B4-BE49-F238E27FC236}">
                <a16:creationId xmlns:a16="http://schemas.microsoft.com/office/drawing/2014/main" id="{91816FAE-1CE6-47CD-8BC1-0D259C8CB9AD}"/>
              </a:ext>
            </a:extLst>
          </p:cNvPr>
          <p:cNvSpPr txBox="1"/>
          <p:nvPr/>
        </p:nvSpPr>
        <p:spPr>
          <a:xfrm>
            <a:off x="1971076" y="206369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$150,000</a:t>
            </a:r>
            <a:endParaRPr lang="en-US"/>
          </a:p>
          <a:p>
            <a:pPr algn="l"/>
            <a:endParaRPr lang="en-US">
              <a:cs typeface="Calibri"/>
            </a:endParaRPr>
          </a:p>
        </p:txBody>
      </p:sp>
      <p:sp>
        <p:nvSpPr>
          <p:cNvPr id="13" name="TextBox 12">
            <a:extLst>
              <a:ext uri="{FF2B5EF4-FFF2-40B4-BE49-F238E27FC236}">
                <a16:creationId xmlns:a16="http://schemas.microsoft.com/office/drawing/2014/main" id="{7D2BADB9-875E-4F89-B2E5-BF66E6D147D6}"/>
              </a:ext>
            </a:extLst>
          </p:cNvPr>
          <p:cNvSpPr txBox="1"/>
          <p:nvPr/>
        </p:nvSpPr>
        <p:spPr>
          <a:xfrm>
            <a:off x="3178154" y="4492565"/>
            <a:ext cx="7586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92D050"/>
                </a:solidFill>
              </a:rPr>
              <a:t>$</a:t>
            </a:r>
          </a:p>
          <a:p>
            <a:pPr algn="ctr"/>
            <a:r>
              <a:rPr lang="en-US" b="1">
                <a:cs typeface="Calibri"/>
              </a:rPr>
              <a:t>LOW</a:t>
            </a:r>
          </a:p>
        </p:txBody>
      </p:sp>
      <p:sp>
        <p:nvSpPr>
          <p:cNvPr id="14" name="TextBox 13">
            <a:extLst>
              <a:ext uri="{FF2B5EF4-FFF2-40B4-BE49-F238E27FC236}">
                <a16:creationId xmlns:a16="http://schemas.microsoft.com/office/drawing/2014/main" id="{324CC5B7-9EA1-4780-A913-EE1FD9D8829A}"/>
              </a:ext>
            </a:extLst>
          </p:cNvPr>
          <p:cNvSpPr txBox="1"/>
          <p:nvPr/>
        </p:nvSpPr>
        <p:spPr>
          <a:xfrm>
            <a:off x="7177980" y="4494362"/>
            <a:ext cx="7586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92D050"/>
                </a:solidFill>
              </a:rPr>
              <a:t>$$$</a:t>
            </a:r>
            <a:endParaRPr lang="en-US">
              <a:solidFill>
                <a:srgbClr val="92D050"/>
              </a:solidFill>
              <a:cs typeface="Calibri"/>
            </a:endParaRPr>
          </a:p>
          <a:p>
            <a:pPr algn="ctr"/>
            <a:r>
              <a:rPr lang="en-US" b="1">
                <a:cs typeface="Calibri"/>
              </a:rPr>
              <a:t>HIGH</a:t>
            </a:r>
          </a:p>
        </p:txBody>
      </p:sp>
      <p:sp>
        <p:nvSpPr>
          <p:cNvPr id="15" name="TextBox 14">
            <a:extLst>
              <a:ext uri="{FF2B5EF4-FFF2-40B4-BE49-F238E27FC236}">
                <a16:creationId xmlns:a16="http://schemas.microsoft.com/office/drawing/2014/main" id="{ED8F0679-F7BB-4F7A-BF62-BD64C32A8402}"/>
              </a:ext>
            </a:extLst>
          </p:cNvPr>
          <p:cNvSpPr txBox="1"/>
          <p:nvPr/>
        </p:nvSpPr>
        <p:spPr>
          <a:xfrm>
            <a:off x="8140579" y="28831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t>
            </a:r>
            <a:r>
              <a:rPr lang="en-US">
                <a:ea typeface="+mn-lt"/>
                <a:cs typeface="+mn-lt"/>
              </a:rPr>
              <a:t>122,943</a:t>
            </a:r>
          </a:p>
        </p:txBody>
      </p:sp>
      <p:sp>
        <p:nvSpPr>
          <p:cNvPr id="16" name="TextBox 15">
            <a:extLst>
              <a:ext uri="{FF2B5EF4-FFF2-40B4-BE49-F238E27FC236}">
                <a16:creationId xmlns:a16="http://schemas.microsoft.com/office/drawing/2014/main" id="{48D6BA79-B64F-4874-A12A-CCA7635824AF}"/>
              </a:ext>
            </a:extLst>
          </p:cNvPr>
          <p:cNvSpPr txBox="1"/>
          <p:nvPr/>
        </p:nvSpPr>
        <p:spPr>
          <a:xfrm>
            <a:off x="1970139" y="29829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r>
              <a:rPr lang="en-US">
                <a:ea typeface="+mn-lt"/>
                <a:cs typeface="+mn-lt"/>
              </a:rPr>
              <a:t>55,000</a:t>
            </a:r>
            <a:endParaRPr lang="en-US"/>
          </a:p>
        </p:txBody>
      </p:sp>
      <p:sp>
        <p:nvSpPr>
          <p:cNvPr id="17" name="TextBox 16">
            <a:extLst>
              <a:ext uri="{FF2B5EF4-FFF2-40B4-BE49-F238E27FC236}">
                <a16:creationId xmlns:a16="http://schemas.microsoft.com/office/drawing/2014/main" id="{03E87A74-080B-447C-AE58-5789D089CE07}"/>
              </a:ext>
            </a:extLst>
          </p:cNvPr>
          <p:cNvSpPr txBox="1"/>
          <p:nvPr/>
        </p:nvSpPr>
        <p:spPr>
          <a:xfrm>
            <a:off x="8210612" y="38303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
        <p:nvSpPr>
          <p:cNvPr id="18" name="TextBox 17">
            <a:extLst>
              <a:ext uri="{FF2B5EF4-FFF2-40B4-BE49-F238E27FC236}">
                <a16:creationId xmlns:a16="http://schemas.microsoft.com/office/drawing/2014/main" id="{5F46EF91-C538-48B7-A178-8271217DE1F3}"/>
              </a:ext>
            </a:extLst>
          </p:cNvPr>
          <p:cNvSpPr txBox="1"/>
          <p:nvPr/>
        </p:nvSpPr>
        <p:spPr>
          <a:xfrm>
            <a:off x="1968267" y="38294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t>
            </a:r>
          </a:p>
        </p:txBody>
      </p:sp>
    </p:spTree>
    <p:extLst>
      <p:ext uri="{BB962C8B-B14F-4D97-AF65-F5344CB8AC3E}">
        <p14:creationId xmlns:p14="http://schemas.microsoft.com/office/powerpoint/2010/main" val="4386814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60D2BF-0E63-48FE-8A39-2E9C1BFF09C9}"/>
              </a:ext>
            </a:extLst>
          </p:cNvPr>
          <p:cNvSpPr>
            <a:spLocks noGrp="1"/>
          </p:cNvSpPr>
          <p:nvPr>
            <p:ph type="body" sz="quarter" idx="13"/>
          </p:nvPr>
        </p:nvSpPr>
        <p:spPr/>
        <p:txBody>
          <a:bodyPr vert="horz" anchor="t"/>
          <a:lstStyle/>
          <a:p>
            <a:r>
              <a:rPr lang="en-US" b="1">
                <a:solidFill>
                  <a:schemeClr val="tx1"/>
                </a:solidFill>
              </a:rPr>
              <a:t>Final Steps: Similarity Matrix</a:t>
            </a:r>
          </a:p>
        </p:txBody>
      </p:sp>
      <p:sp>
        <p:nvSpPr>
          <p:cNvPr id="5" name="Slide Number Placeholder 4">
            <a:extLst>
              <a:ext uri="{FF2B5EF4-FFF2-40B4-BE49-F238E27FC236}">
                <a16:creationId xmlns:a16="http://schemas.microsoft.com/office/drawing/2014/main" id="{010118F0-802C-4678-89E2-47079039DA7C}"/>
              </a:ext>
            </a:extLst>
          </p:cNvPr>
          <p:cNvSpPr>
            <a:spLocks noGrp="1"/>
          </p:cNvSpPr>
          <p:nvPr>
            <p:ph type="sldNum" sz="quarter" idx="4"/>
          </p:nvPr>
        </p:nvSpPr>
        <p:spPr/>
        <p:txBody>
          <a:bodyPr/>
          <a:lstStyle/>
          <a:p>
            <a:fld id="{0F418C06-167A-E646-9EF6-18275B625F6B}" type="slidenum">
              <a:rPr lang="en-US" smtClean="0"/>
              <a:pPr/>
              <a:t>126</a:t>
            </a:fld>
            <a:endParaRPr lang="en-US"/>
          </a:p>
        </p:txBody>
      </p:sp>
      <p:pic>
        <p:nvPicPr>
          <p:cNvPr id="6" name="Picture 6" descr="A close up of a building&#10;&#10;Description generated with high confidence">
            <a:extLst>
              <a:ext uri="{FF2B5EF4-FFF2-40B4-BE49-F238E27FC236}">
                <a16:creationId xmlns:a16="http://schemas.microsoft.com/office/drawing/2014/main" id="{65196EC8-72D8-4F43-B242-3A1B2C295844}"/>
              </a:ext>
            </a:extLst>
          </p:cNvPr>
          <p:cNvPicPr>
            <a:picLocks noChangeAspect="1"/>
          </p:cNvPicPr>
          <p:nvPr/>
        </p:nvPicPr>
        <p:blipFill>
          <a:blip r:embed="rId2"/>
          <a:stretch>
            <a:fillRect/>
          </a:stretch>
        </p:blipFill>
        <p:spPr>
          <a:xfrm>
            <a:off x="3066057" y="3221966"/>
            <a:ext cx="2743919" cy="2743200"/>
          </a:xfrm>
          <a:prstGeom prst="rect">
            <a:avLst/>
          </a:prstGeom>
        </p:spPr>
      </p:pic>
      <p:pic>
        <p:nvPicPr>
          <p:cNvPr id="8" name="Picture 8" descr="A close up of a building&#10;&#10;Description generated with high confidence">
            <a:extLst>
              <a:ext uri="{FF2B5EF4-FFF2-40B4-BE49-F238E27FC236}">
                <a16:creationId xmlns:a16="http://schemas.microsoft.com/office/drawing/2014/main" id="{6E07579C-AE68-494B-984D-27A66B6480B8}"/>
              </a:ext>
            </a:extLst>
          </p:cNvPr>
          <p:cNvPicPr>
            <a:picLocks noChangeAspect="1"/>
          </p:cNvPicPr>
          <p:nvPr/>
        </p:nvPicPr>
        <p:blipFill>
          <a:blip r:embed="rId2"/>
          <a:stretch>
            <a:fillRect/>
          </a:stretch>
        </p:blipFill>
        <p:spPr>
          <a:xfrm>
            <a:off x="232976" y="3221965"/>
            <a:ext cx="2743919" cy="2743200"/>
          </a:xfrm>
          <a:prstGeom prst="rect">
            <a:avLst/>
          </a:prstGeom>
        </p:spPr>
      </p:pic>
      <p:sp>
        <p:nvSpPr>
          <p:cNvPr id="10" name="TextBox 9">
            <a:extLst>
              <a:ext uri="{FF2B5EF4-FFF2-40B4-BE49-F238E27FC236}">
                <a16:creationId xmlns:a16="http://schemas.microsoft.com/office/drawing/2014/main" id="{153EB15C-EB73-4001-BB27-A8DEB9F89FF8}"/>
              </a:ext>
            </a:extLst>
          </p:cNvPr>
          <p:cNvSpPr txBox="1"/>
          <p:nvPr/>
        </p:nvSpPr>
        <p:spPr>
          <a:xfrm>
            <a:off x="3510793" y="238089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Restaurant B</a:t>
            </a:r>
          </a:p>
        </p:txBody>
      </p:sp>
      <p:sp>
        <p:nvSpPr>
          <p:cNvPr id="11" name="TextBox 10">
            <a:extLst>
              <a:ext uri="{FF2B5EF4-FFF2-40B4-BE49-F238E27FC236}">
                <a16:creationId xmlns:a16="http://schemas.microsoft.com/office/drawing/2014/main" id="{6D92565C-131A-4D42-A198-6CAA83CEFEBA}"/>
              </a:ext>
            </a:extLst>
          </p:cNvPr>
          <p:cNvSpPr txBox="1"/>
          <p:nvPr/>
        </p:nvSpPr>
        <p:spPr>
          <a:xfrm>
            <a:off x="719918" y="237999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Restaurant A</a:t>
            </a:r>
          </a:p>
        </p:txBody>
      </p:sp>
      <p:sp>
        <p:nvSpPr>
          <p:cNvPr id="12" name="TextBox 11">
            <a:extLst>
              <a:ext uri="{FF2B5EF4-FFF2-40B4-BE49-F238E27FC236}">
                <a16:creationId xmlns:a16="http://schemas.microsoft.com/office/drawing/2014/main" id="{821EB2A0-C04A-48CC-A478-74DDEC6FC944}"/>
              </a:ext>
            </a:extLst>
          </p:cNvPr>
          <p:cNvSpPr txBox="1"/>
          <p:nvPr/>
        </p:nvSpPr>
        <p:spPr>
          <a:xfrm>
            <a:off x="6588354" y="2955985"/>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How?</a:t>
            </a:r>
            <a:endParaRPr lang="en-US" sz="2400" b="1">
              <a:cs typeface="Calibri"/>
            </a:endParaRPr>
          </a:p>
          <a:p>
            <a:endParaRPr lang="en-US" sz="2400">
              <a:cs typeface="Calibri"/>
            </a:endParaRPr>
          </a:p>
          <a:p>
            <a:r>
              <a:rPr lang="en-US" sz="2400">
                <a:cs typeface="Calibri"/>
              </a:rPr>
              <a:t>Yelp web scraping:</a:t>
            </a:r>
          </a:p>
          <a:p>
            <a:r>
              <a:rPr lang="en-US" sz="2400">
                <a:cs typeface="Calibri"/>
              </a:rPr>
              <a:t>-Dining vs. Drinking</a:t>
            </a:r>
          </a:p>
          <a:p>
            <a:r>
              <a:rPr lang="en-US" sz="2400">
                <a:cs typeface="Calibri"/>
              </a:rPr>
              <a:t>-Age Demographics</a:t>
            </a:r>
          </a:p>
          <a:p>
            <a:r>
              <a:rPr lang="en-US" sz="2400">
                <a:cs typeface="Calibri"/>
              </a:rPr>
              <a:t>ETC.</a:t>
            </a:r>
          </a:p>
          <a:p>
            <a:endParaRPr lang="en-US">
              <a:cs typeface="Calibri"/>
            </a:endParaRPr>
          </a:p>
          <a:p>
            <a:endParaRPr lang="en-US">
              <a:cs typeface="Calibri"/>
            </a:endParaRPr>
          </a:p>
        </p:txBody>
      </p:sp>
    </p:spTree>
    <p:extLst>
      <p:ext uri="{BB962C8B-B14F-4D97-AF65-F5344CB8AC3E}">
        <p14:creationId xmlns:p14="http://schemas.microsoft.com/office/powerpoint/2010/main" val="34489780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646A7-F4F3-43B2-8005-E2E312850547}"/>
              </a:ext>
            </a:extLst>
          </p:cNvPr>
          <p:cNvSpPr>
            <a:spLocks noGrp="1"/>
          </p:cNvSpPr>
          <p:nvPr>
            <p:ph type="body" sz="quarter" idx="10"/>
          </p:nvPr>
        </p:nvSpPr>
        <p:spPr/>
        <p:txBody>
          <a:bodyPr vert="horz" anchor="t"/>
          <a:lstStyle/>
          <a:p>
            <a:pPr>
              <a:spcBef>
                <a:spcPts val="0"/>
              </a:spcBef>
            </a:pPr>
            <a:r>
              <a:rPr lang="en-US" b="1">
                <a:solidFill>
                  <a:schemeClr val="accent6">
                    <a:lumMod val="75000"/>
                  </a:schemeClr>
                </a:solidFill>
                <a:latin typeface="Calibri"/>
                <a:cs typeface="Calibri"/>
              </a:rPr>
              <a:t>Returning Citizens Reentry Program</a:t>
            </a:r>
          </a:p>
        </p:txBody>
      </p:sp>
      <p:sp>
        <p:nvSpPr>
          <p:cNvPr id="5" name="Text Placeholder 4">
            <a:extLst>
              <a:ext uri="{FF2B5EF4-FFF2-40B4-BE49-F238E27FC236}">
                <a16:creationId xmlns:a16="http://schemas.microsoft.com/office/drawing/2014/main" id="{067A7AB4-A1CE-4401-85FB-245DEEED00A7}"/>
              </a:ext>
            </a:extLst>
          </p:cNvPr>
          <p:cNvSpPr>
            <a:spLocks noGrp="1"/>
          </p:cNvSpPr>
          <p:nvPr>
            <p:ph type="body" sz="quarter" idx="11"/>
          </p:nvPr>
        </p:nvSpPr>
        <p:spPr>
          <a:xfrm>
            <a:off x="10160" y="2636102"/>
            <a:ext cx="10972800" cy="552649"/>
          </a:xfrm>
        </p:spPr>
        <p:txBody>
          <a:bodyPr vert="horz" anchor="t"/>
          <a:lstStyle/>
          <a:p>
            <a:r>
              <a:rPr lang="en-US" sz="1400">
                <a:latin typeface="Calibri"/>
                <a:cs typeface="Calibri"/>
              </a:rPr>
              <a:t>DSPG Team: Jessica Keast, Allegra </a:t>
            </a:r>
            <a:r>
              <a:rPr lang="en-US" sz="1400" err="1">
                <a:latin typeface="Calibri"/>
                <a:cs typeface="Calibri"/>
              </a:rPr>
              <a:t>Pocinki</a:t>
            </a:r>
            <a:r>
              <a:rPr lang="en-US" sz="1400">
                <a:latin typeface="Calibri"/>
                <a:cs typeface="Calibri"/>
              </a:rPr>
              <a:t>, Nathaniel Ratcliff, Joel Thurston, </a:t>
            </a:r>
            <a:r>
              <a:rPr lang="en-US" sz="1400" err="1">
                <a:latin typeface="Calibri"/>
                <a:cs typeface="Calibri"/>
              </a:rPr>
              <a:t>Gizem</a:t>
            </a:r>
            <a:r>
              <a:rPr lang="en-US" sz="1400">
                <a:latin typeface="Calibri"/>
                <a:cs typeface="Calibri"/>
              </a:rPr>
              <a:t> Korkmaz, Aaron Schroeder, and </a:t>
            </a:r>
            <a:r>
              <a:rPr lang="en-US" sz="1400" err="1">
                <a:latin typeface="Calibri"/>
                <a:cs typeface="Calibri"/>
              </a:rPr>
              <a:t>Bayoán</a:t>
            </a:r>
            <a:r>
              <a:rPr lang="en-US" sz="1400">
                <a:latin typeface="Calibri"/>
                <a:cs typeface="Calibri"/>
              </a:rPr>
              <a:t> Santiago Calderón</a:t>
            </a:r>
          </a:p>
          <a:p>
            <a:r>
              <a:rPr lang="en-US" sz="1400">
                <a:latin typeface="Calibri"/>
                <a:cs typeface="Calibri"/>
              </a:rPr>
              <a:t>Sponsor: Dr. Gregory Fairchild, UVA Darden School of Business</a:t>
            </a:r>
          </a:p>
        </p:txBody>
      </p:sp>
      <p:sp>
        <p:nvSpPr>
          <p:cNvPr id="6" name="Text Placeholder 5">
            <a:extLst>
              <a:ext uri="{FF2B5EF4-FFF2-40B4-BE49-F238E27FC236}">
                <a16:creationId xmlns:a16="http://schemas.microsoft.com/office/drawing/2014/main" id="{2D7DDD14-38AF-455C-B5FC-A9563F604A66}"/>
              </a:ext>
            </a:extLst>
          </p:cNvPr>
          <p:cNvSpPr>
            <a:spLocks noGrp="1"/>
          </p:cNvSpPr>
          <p:nvPr>
            <p:ph type="body" sz="quarter" idx="12"/>
          </p:nvPr>
        </p:nvSpPr>
        <p:spPr/>
        <p:txBody>
          <a:bodyPr vert="horz" anchor="t"/>
          <a:lstStyle/>
          <a:p>
            <a:r>
              <a:rPr lang="en-US">
                <a:latin typeface="Calibri"/>
                <a:cs typeface="Calibri"/>
              </a:rPr>
              <a:t>June 28, 2019</a:t>
            </a:r>
          </a:p>
        </p:txBody>
      </p:sp>
      <p:sp>
        <p:nvSpPr>
          <p:cNvPr id="4" name="Slide Number Placeholder 3">
            <a:extLst>
              <a:ext uri="{FF2B5EF4-FFF2-40B4-BE49-F238E27FC236}">
                <a16:creationId xmlns:a16="http://schemas.microsoft.com/office/drawing/2014/main" id="{88087D2C-4CF7-4AF9-A027-160D6220332F}"/>
              </a:ext>
            </a:extLst>
          </p:cNvPr>
          <p:cNvSpPr>
            <a:spLocks noGrp="1"/>
          </p:cNvSpPr>
          <p:nvPr>
            <p:ph type="sldNum" sz="quarter" idx="4294967295"/>
          </p:nvPr>
        </p:nvSpPr>
        <p:spPr>
          <a:xfrm>
            <a:off x="0" y="6156325"/>
            <a:ext cx="1920875" cy="328613"/>
          </a:xfrm>
          <a:prstGeom prst="rect">
            <a:avLst/>
          </a:prstGeom>
        </p:spPr>
        <p:txBody>
          <a:bodyPr/>
          <a:lstStyle/>
          <a:p>
            <a:fld id="{0F418C06-167A-E646-9EF6-18275B625F6B}" type="slidenum">
              <a:rPr lang="en-US" smtClean="0"/>
              <a:pPr/>
              <a:t>127</a:t>
            </a:fld>
            <a:endParaRPr lang="en-US"/>
          </a:p>
        </p:txBody>
      </p:sp>
    </p:spTree>
    <p:extLst>
      <p:ext uri="{BB962C8B-B14F-4D97-AF65-F5344CB8AC3E}">
        <p14:creationId xmlns:p14="http://schemas.microsoft.com/office/powerpoint/2010/main" val="37744530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A8AD4F-A956-4F5B-9379-C58CD785EEFC}"/>
              </a:ext>
            </a:extLst>
          </p:cNvPr>
          <p:cNvSpPr>
            <a:spLocks noGrp="1"/>
          </p:cNvSpPr>
          <p:nvPr>
            <p:ph type="title"/>
          </p:nvPr>
        </p:nvSpPr>
        <p:spPr/>
        <p:txBody>
          <a:bodyPr anchor="t"/>
          <a:lstStyle/>
          <a:p>
            <a:r>
              <a:rPr lang="en-US">
                <a:latin typeface="Calibri"/>
                <a:cs typeface="Calibri"/>
              </a:rPr>
              <a:t>Project Summary and Research Question</a:t>
            </a:r>
          </a:p>
        </p:txBody>
      </p:sp>
      <p:sp>
        <p:nvSpPr>
          <p:cNvPr id="4" name="Content Placeholder 3">
            <a:extLst>
              <a:ext uri="{FF2B5EF4-FFF2-40B4-BE49-F238E27FC236}">
                <a16:creationId xmlns:a16="http://schemas.microsoft.com/office/drawing/2014/main" id="{8968E6F7-7FC3-4190-BD45-E3789C56EA1D}"/>
              </a:ext>
            </a:extLst>
          </p:cNvPr>
          <p:cNvSpPr>
            <a:spLocks noGrp="1"/>
          </p:cNvSpPr>
          <p:nvPr>
            <p:ph sz="quarter" idx="11"/>
          </p:nvPr>
        </p:nvSpPr>
        <p:spPr/>
        <p:txBody>
          <a:bodyPr anchor="t"/>
          <a:lstStyle/>
          <a:p>
            <a:pPr marL="0" indent="0">
              <a:buNone/>
            </a:pPr>
            <a:r>
              <a:rPr lang="en-US" sz="2200"/>
              <a:t>About Resilience Education:</a:t>
            </a:r>
            <a:endParaRPr lang="en-US" sz="2200">
              <a:cs typeface="Calibri"/>
            </a:endParaRPr>
          </a:p>
          <a:p>
            <a:pPr marL="0" indent="0">
              <a:buNone/>
            </a:pPr>
            <a:endParaRPr lang="en-US" sz="1000">
              <a:cs typeface="Calibri"/>
            </a:endParaRPr>
          </a:p>
          <a:p>
            <a:pPr marL="0" indent="0">
              <a:buNone/>
            </a:pPr>
            <a:r>
              <a:rPr lang="en-US" sz="2200" i="1"/>
              <a:t>Resilience Education sends MBA volunteer instructors into prisons to teach university-quality coursework focused on Entrepreneurship, Financial Capability, and Business Foundations. These courses give our students the opportunity to acquire the skills, confidence, and practical knowledge they need to chart a future outside prison walls.</a:t>
            </a:r>
            <a:r>
              <a:rPr lang="en-US" sz="2200" i="1" baseline="30000"/>
              <a:t>1</a:t>
            </a:r>
            <a:endParaRPr lang="en-US" sz="2200" b="1" i="1" baseline="30000">
              <a:cs typeface="Calibri"/>
            </a:endParaRPr>
          </a:p>
          <a:p>
            <a:pPr marL="0" indent="0">
              <a:buNone/>
            </a:pPr>
            <a:endParaRPr lang="en-US" sz="1000">
              <a:cs typeface="Calibri"/>
            </a:endParaRPr>
          </a:p>
          <a:p>
            <a:pPr marL="342900" indent="-342900"/>
            <a:r>
              <a:rPr lang="en-US" sz="2200"/>
              <a:t>What are the summative impacts of education during incarceration?</a:t>
            </a:r>
            <a:endParaRPr lang="en-US" sz="2200">
              <a:cs typeface="Calibri"/>
            </a:endParaRPr>
          </a:p>
          <a:p>
            <a:pPr marL="342900" indent="-342900"/>
            <a:r>
              <a:rPr lang="en-US" sz="2200"/>
              <a:t>In addition to potential lowered recidivism, what are other benefits? </a:t>
            </a:r>
            <a:endParaRPr lang="en-US" sz="2200">
              <a:cs typeface="Calibri"/>
            </a:endParaRPr>
          </a:p>
          <a:p>
            <a:pPr marL="342900" indent="-342900"/>
            <a:r>
              <a:rPr lang="en-US" sz="2200"/>
              <a:t>How does the existing collaborative program between Resilience Education and the Virginia Department of Corrections deliver these potential benefits?</a:t>
            </a:r>
            <a:endParaRPr lang="en-US" sz="2200">
              <a:cs typeface="Calibri"/>
            </a:endParaRPr>
          </a:p>
          <a:p>
            <a:pPr marL="342900" indent="-342900"/>
            <a:endParaRPr lang="en-US">
              <a:cs typeface="Calibri"/>
            </a:endParaRPr>
          </a:p>
          <a:p>
            <a:pPr marL="0" indent="0">
              <a:buNone/>
            </a:pPr>
            <a:r>
              <a:rPr lang="en-US" sz="1080" baseline="30000"/>
              <a:t>1</a:t>
            </a:r>
            <a:r>
              <a:rPr lang="en-US" sz="1080"/>
              <a:t> Resilience Education Executive Summary: </a:t>
            </a:r>
            <a:r>
              <a:rPr lang="en-US" sz="1080">
                <a:hlinkClick r:id="rId2"/>
              </a:rPr>
              <a:t>https://static1.squarespace.com/static/5bc4fff016b6405451831f02/t/5ccc4ad97b81f800016ae8ef/1556892387541/R1+_+UPDATED+2+_+RE+Executive+Summary+%28February+2018%2C+Board%29+%282%29.pdf</a:t>
            </a:r>
            <a:endParaRPr lang="en-US" sz="1080"/>
          </a:p>
        </p:txBody>
      </p:sp>
    </p:spTree>
    <p:extLst>
      <p:ext uri="{BB962C8B-B14F-4D97-AF65-F5344CB8AC3E}">
        <p14:creationId xmlns:p14="http://schemas.microsoft.com/office/powerpoint/2010/main" val="41824731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D2C813E7-37B0-45D1-AEC0-4BBE6518D205}"/>
              </a:ext>
            </a:extLst>
          </p:cNvPr>
          <p:cNvSpPr>
            <a:spLocks noGrp="1"/>
          </p:cNvSpPr>
          <p:nvPr>
            <p:ph type="title"/>
          </p:nvPr>
        </p:nvSpPr>
        <p:spPr>
          <a:xfrm>
            <a:off x="1937385" y="340818"/>
            <a:ext cx="7098030" cy="562928"/>
          </a:xfrm>
        </p:spPr>
        <p:txBody>
          <a:bodyPr anchor="t"/>
          <a:lstStyle/>
          <a:p>
            <a:r>
              <a:rPr lang="en-US" sz="2520">
                <a:latin typeface="Calibri"/>
                <a:cs typeface="Calibri"/>
              </a:rPr>
              <a:t>Incarceration and Recidivism in the U.S. and Virginia</a:t>
            </a:r>
          </a:p>
        </p:txBody>
      </p:sp>
      <p:pic>
        <p:nvPicPr>
          <p:cNvPr id="3" name="Picture 4" descr="A close up of a map&#10;&#10;Description generated with high confidence">
            <a:extLst>
              <a:ext uri="{FF2B5EF4-FFF2-40B4-BE49-F238E27FC236}">
                <a16:creationId xmlns:a16="http://schemas.microsoft.com/office/drawing/2014/main" id="{5457D510-FB80-4124-8514-191445B72B90}"/>
              </a:ext>
            </a:extLst>
          </p:cNvPr>
          <p:cNvPicPr>
            <a:picLocks noChangeAspect="1"/>
          </p:cNvPicPr>
          <p:nvPr/>
        </p:nvPicPr>
        <p:blipFill>
          <a:blip r:embed="rId3"/>
          <a:stretch>
            <a:fillRect/>
          </a:stretch>
        </p:blipFill>
        <p:spPr>
          <a:xfrm>
            <a:off x="1924386" y="846539"/>
            <a:ext cx="7128765" cy="4596384"/>
          </a:xfrm>
          <a:prstGeom prst="rect">
            <a:avLst/>
          </a:prstGeom>
        </p:spPr>
      </p:pic>
      <p:sp>
        <p:nvSpPr>
          <p:cNvPr id="2" name="Slide Number Placeholder 1">
            <a:extLst>
              <a:ext uri="{FF2B5EF4-FFF2-40B4-BE49-F238E27FC236}">
                <a16:creationId xmlns:a16="http://schemas.microsoft.com/office/drawing/2014/main" id="{D67E65A8-8564-41BA-ABBA-A5F053FF0412}"/>
              </a:ext>
            </a:extLst>
          </p:cNvPr>
          <p:cNvSpPr>
            <a:spLocks noGrp="1"/>
          </p:cNvSpPr>
          <p:nvPr>
            <p:ph type="sldNum" sz="quarter" idx="10"/>
          </p:nvPr>
        </p:nvSpPr>
        <p:spPr/>
        <p:txBody>
          <a:bodyPr/>
          <a:lstStyle/>
          <a:p>
            <a:fld id="{0F418C06-167A-E646-9EF6-18275B625F6B}" type="slidenum">
              <a:rPr lang="en-US" smtClean="0"/>
              <a:pPr/>
              <a:t>129</a:t>
            </a:fld>
            <a:endParaRPr lang="en-US"/>
          </a:p>
        </p:txBody>
      </p:sp>
      <p:sp>
        <p:nvSpPr>
          <p:cNvPr id="64" name="TextBox 63">
            <a:extLst>
              <a:ext uri="{FF2B5EF4-FFF2-40B4-BE49-F238E27FC236}">
                <a16:creationId xmlns:a16="http://schemas.microsoft.com/office/drawing/2014/main" id="{24E0DA8A-5DE4-4718-A698-A73C813BBF2A}"/>
              </a:ext>
            </a:extLst>
          </p:cNvPr>
          <p:cNvSpPr txBox="1"/>
          <p:nvPr/>
        </p:nvSpPr>
        <p:spPr>
          <a:xfrm>
            <a:off x="500695" y="4968653"/>
            <a:ext cx="3109078" cy="1191095"/>
          </a:xfrm>
          <a:prstGeom prst="rect">
            <a:avLst/>
          </a:prstGeom>
          <a:noFill/>
        </p:spPr>
        <p:txBody>
          <a:bodyPr wrap="square" rtlCol="0" anchor="t">
            <a:spAutoFit/>
          </a:bodyPr>
          <a:lstStyle/>
          <a:p>
            <a:r>
              <a:rPr lang="en-US" sz="720" baseline="30000"/>
              <a:t>1</a:t>
            </a:r>
            <a:r>
              <a:rPr lang="en-US" sz="720"/>
              <a:t>Bronson, J., Ph.D., &amp; Carson, E. A., Ph.D. (2019, April). (Rep. No. NCJ 252156). Retrieved June 20, 2019, from Bureau of Justice Statistics website: </a:t>
            </a:r>
            <a:r>
              <a:rPr lang="en-US" sz="720">
                <a:hlinkClick r:id="rId4"/>
              </a:rPr>
              <a:t>https://www.bjs.gov/content/pub/pdf/p17.pdf</a:t>
            </a:r>
            <a:endParaRPr lang="en-US" sz="720"/>
          </a:p>
          <a:p>
            <a:r>
              <a:rPr lang="en-US" sz="720" baseline="30000"/>
              <a:t>2</a:t>
            </a:r>
            <a:r>
              <a:rPr lang="en-US" sz="720"/>
              <a:t>Durose, M. R., Cooper, A. D., Ph.D., &amp; Snyder, H. N., Ph.D. (2014, April). (Rep. No. NCJ 244205). Retrieved June 20, 2019, from Bureau of Justice Statistics website: </a:t>
            </a:r>
            <a:r>
              <a:rPr lang="en-US" sz="720">
                <a:hlinkClick r:id="rId5"/>
              </a:rPr>
              <a:t>https://www.bjs.gov/content/pub/pdf/rprts05p0510.pdf</a:t>
            </a:r>
            <a:endParaRPr lang="en-US" sz="720"/>
          </a:p>
          <a:p>
            <a:r>
              <a:rPr lang="en-US" sz="720" baseline="30000"/>
              <a:t>3</a:t>
            </a:r>
            <a:r>
              <a:rPr lang="en-US" sz="720" i="1"/>
              <a:t>Recidivism at a Glance: Releases from State Responsible Incarceration</a:t>
            </a:r>
            <a:r>
              <a:rPr lang="en-US" sz="720"/>
              <a:t>(Rep.). (2019, May). Retrieved June 20, 2019, from Virginia Department of Corrections website: </a:t>
            </a:r>
            <a:r>
              <a:rPr lang="en-US" sz="720">
                <a:hlinkClick r:id="rId6"/>
              </a:rPr>
              <a:t>https://vadoc.virginia.gov/media/1412/vadoc-state-recidivism-report-may-2019.pdf</a:t>
            </a:r>
            <a:endParaRPr lang="en-US" sz="720">
              <a:ea typeface="+mn-lt"/>
              <a:cs typeface="+mn-lt"/>
              <a:hlinkClick r:id="rId6"/>
            </a:endParaRPr>
          </a:p>
        </p:txBody>
      </p:sp>
    </p:spTree>
    <p:extLst>
      <p:ext uri="{BB962C8B-B14F-4D97-AF65-F5344CB8AC3E}">
        <p14:creationId xmlns:p14="http://schemas.microsoft.com/office/powerpoint/2010/main" val="363369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385154" y="3138043"/>
            <a:ext cx="3258000" cy="631908"/>
          </a:xfrm>
          <a:prstGeom prst="uturnArrow">
            <a:avLst>
              <a:gd name="adj1" fmla="val 25000"/>
              <a:gd name="adj2" fmla="val 25000"/>
              <a:gd name="adj3" fmla="val 22590"/>
              <a:gd name="adj4" fmla="val 52410"/>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4294967295"/>
          </p:nvPr>
        </p:nvSpPr>
        <p:spPr>
          <a:xfrm>
            <a:off x="0" y="6156484"/>
            <a:ext cx="2560320" cy="328613"/>
          </a:xfrm>
          <a:prstGeom prst="rect">
            <a:avLst/>
          </a:prstGeom>
        </p:spPr>
        <p:txBody>
          <a:bodyPr/>
          <a:lstStyle/>
          <a:p>
            <a:fld id="{0F418C06-167A-E646-9EF6-18275B625F6B}" type="slidenum">
              <a:rPr lang="en-US" smtClean="0"/>
              <a:pPr/>
              <a:t>13</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616960" y="2246585"/>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Local Job Market</a:t>
            </a:r>
            <a:endParaRPr lang="en-US" sz="1620">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635288" y="2246585"/>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Current Workforce</a:t>
            </a:r>
            <a:endParaRPr lang="en-US" sz="1620">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653616" y="2246585"/>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Educational Opportunities</a:t>
            </a:r>
            <a:endParaRPr lang="en-US" sz="1620">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842496" y="2327912"/>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892489" y="2327912"/>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7" name="TextBox 66">
            <a:extLst>
              <a:ext uri="{FF2B5EF4-FFF2-40B4-BE49-F238E27FC236}">
                <a16:creationId xmlns:a16="http://schemas.microsoft.com/office/drawing/2014/main" id="{2DAC190B-88E2-0746-9C52-3E4D81BDBC5E}"/>
              </a:ext>
            </a:extLst>
          </p:cNvPr>
          <p:cNvSpPr txBox="1"/>
          <p:nvPr/>
        </p:nvSpPr>
        <p:spPr>
          <a:xfrm>
            <a:off x="2437279" y="3854186"/>
            <a:ext cx="2646698" cy="840230"/>
          </a:xfrm>
          <a:prstGeom prst="rect">
            <a:avLst/>
          </a:prstGeom>
          <a:noFill/>
        </p:spPr>
        <p:txBody>
          <a:bodyPr wrap="square" rtlCol="0">
            <a:spAutoFit/>
          </a:bodyPr>
          <a:lstStyle/>
          <a:p>
            <a:pPr algn="ctr"/>
            <a:r>
              <a:rPr lang="en-US" sz="1620"/>
              <a:t>Do the skills required by the job market match the skills of the local workforce?</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916050" y="3169129"/>
            <a:ext cx="6830177" cy="1975207"/>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15" name="Text Placeholder 1">
            <a:extLst>
              <a:ext uri="{FF2B5EF4-FFF2-40B4-BE49-F238E27FC236}">
                <a16:creationId xmlns:a16="http://schemas.microsoft.com/office/drawing/2014/main" id="{6E96449B-1F02-AB45-B8D4-AA481A0F0AFC}"/>
              </a:ext>
            </a:extLst>
          </p:cNvPr>
          <p:cNvSpPr txBox="1">
            <a:spLocks/>
          </p:cNvSpPr>
          <p:nvPr/>
        </p:nvSpPr>
        <p:spPr>
          <a:xfrm>
            <a:off x="43544" y="689923"/>
            <a:ext cx="10972800" cy="623825"/>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80">
                <a:solidFill>
                  <a:schemeClr val="accent6">
                    <a:lumMod val="75000"/>
                  </a:schemeClr>
                </a:solidFill>
              </a:rPr>
              <a:t>Connecting Ads to Resumes With Burning Glass Skills Data</a:t>
            </a:r>
          </a:p>
        </p:txBody>
      </p:sp>
    </p:spTree>
    <p:extLst>
      <p:ext uri="{BB962C8B-B14F-4D97-AF65-F5344CB8AC3E}">
        <p14:creationId xmlns:p14="http://schemas.microsoft.com/office/powerpoint/2010/main" val="710586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6E2A99-47DD-427C-84C2-4B9363D991CB}"/>
              </a:ext>
            </a:extLst>
          </p:cNvPr>
          <p:cNvSpPr>
            <a:spLocks noGrp="1"/>
          </p:cNvSpPr>
          <p:nvPr>
            <p:ph type="sldNum" sz="quarter" idx="10"/>
          </p:nvPr>
        </p:nvSpPr>
        <p:spPr/>
        <p:txBody>
          <a:bodyPr/>
          <a:lstStyle/>
          <a:p>
            <a:fld id="{0F418C06-167A-E646-9EF6-18275B625F6B}" type="slidenum">
              <a:rPr lang="en-US" smtClean="0"/>
              <a:pPr/>
              <a:t>130</a:t>
            </a:fld>
            <a:endParaRPr lang="en-US"/>
          </a:p>
        </p:txBody>
      </p:sp>
      <p:pic>
        <p:nvPicPr>
          <p:cNvPr id="5" name="Picture 4">
            <a:extLst>
              <a:ext uri="{FF2B5EF4-FFF2-40B4-BE49-F238E27FC236}">
                <a16:creationId xmlns:a16="http://schemas.microsoft.com/office/drawing/2014/main" id="{0910BC9C-CBA1-4F9A-A619-8B41626B1E1E}"/>
              </a:ext>
            </a:extLst>
          </p:cNvPr>
          <p:cNvPicPr>
            <a:picLocks noChangeAspect="1"/>
          </p:cNvPicPr>
          <p:nvPr/>
        </p:nvPicPr>
        <p:blipFill rotWithShape="1">
          <a:blip r:embed="rId2"/>
          <a:srcRect l="24167" t="29259" r="25834" b="20371"/>
          <a:stretch/>
        </p:blipFill>
        <p:spPr>
          <a:xfrm>
            <a:off x="1583992" y="801377"/>
            <a:ext cx="7982103" cy="4516755"/>
          </a:xfrm>
          <a:prstGeom prst="rect">
            <a:avLst/>
          </a:prstGeom>
        </p:spPr>
      </p:pic>
      <p:sp>
        <p:nvSpPr>
          <p:cNvPr id="6" name="TextBox 5">
            <a:extLst>
              <a:ext uri="{FF2B5EF4-FFF2-40B4-BE49-F238E27FC236}">
                <a16:creationId xmlns:a16="http://schemas.microsoft.com/office/drawing/2014/main" id="{6CDC005A-09C5-45F7-8F66-CCD1327B7BC0}"/>
              </a:ext>
            </a:extLst>
          </p:cNvPr>
          <p:cNvSpPr txBox="1"/>
          <p:nvPr/>
        </p:nvSpPr>
        <p:spPr>
          <a:xfrm>
            <a:off x="1796674" y="5391133"/>
            <a:ext cx="5974772" cy="230832"/>
          </a:xfrm>
          <a:prstGeom prst="rect">
            <a:avLst/>
          </a:prstGeom>
          <a:noFill/>
        </p:spPr>
        <p:txBody>
          <a:bodyPr wrap="square" rtlCol="0">
            <a:spAutoFit/>
          </a:bodyPr>
          <a:lstStyle/>
          <a:p>
            <a:r>
              <a:rPr lang="en-US" sz="900"/>
              <a:t>Source: </a:t>
            </a:r>
            <a:r>
              <a:rPr lang="en-US" sz="900">
                <a:hlinkClick r:id="rId3"/>
              </a:rPr>
              <a:t>https://www.pep.org/wp-content/uploads/2018/07/ICIC_PEP-Impact-Analysis_final_post.pdf</a:t>
            </a:r>
            <a:endParaRPr lang="en-US" sz="900"/>
          </a:p>
        </p:txBody>
      </p:sp>
      <p:sp>
        <p:nvSpPr>
          <p:cNvPr id="7" name="Rectangle 6">
            <a:extLst>
              <a:ext uri="{FF2B5EF4-FFF2-40B4-BE49-F238E27FC236}">
                <a16:creationId xmlns:a16="http://schemas.microsoft.com/office/drawing/2014/main" id="{445CE70B-0967-4403-9205-DC0CB334552C}"/>
              </a:ext>
            </a:extLst>
          </p:cNvPr>
          <p:cNvSpPr/>
          <p:nvPr/>
        </p:nvSpPr>
        <p:spPr>
          <a:xfrm>
            <a:off x="6549569" y="1218693"/>
            <a:ext cx="734081" cy="3688832"/>
          </a:xfrm>
          <a:prstGeom prst="rect">
            <a:avLst/>
          </a:prstGeom>
          <a:noFill/>
          <a:ln w="5715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Tree>
    <p:extLst>
      <p:ext uri="{BB962C8B-B14F-4D97-AF65-F5344CB8AC3E}">
        <p14:creationId xmlns:p14="http://schemas.microsoft.com/office/powerpoint/2010/main" val="13396871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16C4-33AF-4BFA-ADC5-E0A3CF10247B}"/>
              </a:ext>
            </a:extLst>
          </p:cNvPr>
          <p:cNvSpPr>
            <a:spLocks noGrp="1"/>
          </p:cNvSpPr>
          <p:nvPr>
            <p:ph type="title"/>
          </p:nvPr>
        </p:nvSpPr>
        <p:spPr/>
        <p:txBody>
          <a:bodyPr anchor="t"/>
          <a:lstStyle/>
          <a:p>
            <a:r>
              <a:rPr lang="en-US">
                <a:latin typeface="Calibri"/>
                <a:cs typeface="Calibri"/>
              </a:rPr>
              <a:t>Entrepreneurial Reentry Program</a:t>
            </a:r>
            <a:r>
              <a:rPr lang="en-US" baseline="30000">
                <a:latin typeface="Calibri"/>
                <a:cs typeface="Calibri"/>
              </a:rPr>
              <a:t>1</a:t>
            </a:r>
          </a:p>
        </p:txBody>
      </p:sp>
      <p:sp>
        <p:nvSpPr>
          <p:cNvPr id="3" name="Slide Number Placeholder 2">
            <a:extLst>
              <a:ext uri="{FF2B5EF4-FFF2-40B4-BE49-F238E27FC236}">
                <a16:creationId xmlns:a16="http://schemas.microsoft.com/office/drawing/2014/main" id="{9496C125-6B45-4DE8-806F-9ADFA1671326}"/>
              </a:ext>
            </a:extLst>
          </p:cNvPr>
          <p:cNvSpPr>
            <a:spLocks noGrp="1"/>
          </p:cNvSpPr>
          <p:nvPr>
            <p:ph type="sldNum" sz="quarter" idx="10"/>
          </p:nvPr>
        </p:nvSpPr>
        <p:spPr/>
        <p:txBody>
          <a:bodyPr/>
          <a:lstStyle/>
          <a:p>
            <a:fld id="{0F418C06-167A-E646-9EF6-18275B625F6B}" type="slidenum">
              <a:rPr lang="en-US" smtClean="0"/>
              <a:pPr/>
              <a:t>131</a:t>
            </a:fld>
            <a:endParaRPr lang="en-US"/>
          </a:p>
        </p:txBody>
      </p:sp>
      <p:sp>
        <p:nvSpPr>
          <p:cNvPr id="4" name="Content Placeholder 3">
            <a:extLst>
              <a:ext uri="{FF2B5EF4-FFF2-40B4-BE49-F238E27FC236}">
                <a16:creationId xmlns:a16="http://schemas.microsoft.com/office/drawing/2014/main" id="{8D73F819-6FCA-4DDC-98E0-602AB640E89A}"/>
              </a:ext>
            </a:extLst>
          </p:cNvPr>
          <p:cNvSpPr>
            <a:spLocks noGrp="1"/>
          </p:cNvSpPr>
          <p:nvPr>
            <p:ph sz="quarter" idx="11"/>
          </p:nvPr>
        </p:nvSpPr>
        <p:spPr/>
        <p:txBody>
          <a:bodyPr anchor="t"/>
          <a:lstStyle/>
          <a:p>
            <a:pPr marL="342900" indent="-342900">
              <a:spcBef>
                <a:spcPts val="0"/>
              </a:spcBef>
              <a:spcAft>
                <a:spcPts val="180"/>
              </a:spcAft>
            </a:pPr>
            <a:r>
              <a:rPr lang="en-US" sz="2200"/>
              <a:t>Two locations: Dillwyn (men’s) and Fluvanna (women’s) correctional facilities, Virginia</a:t>
            </a:r>
            <a:endParaRPr lang="en-US" sz="2200">
              <a:cs typeface="Calibri"/>
            </a:endParaRPr>
          </a:p>
          <a:p>
            <a:pPr marL="342900" indent="-342900">
              <a:spcBef>
                <a:spcPts val="0"/>
              </a:spcBef>
              <a:spcAft>
                <a:spcPts val="180"/>
              </a:spcAft>
            </a:pPr>
            <a:r>
              <a:rPr lang="en-US" sz="2200"/>
              <a:t>Four Entrepreneurial Educational Programs: </a:t>
            </a:r>
            <a:endParaRPr lang="en-US" sz="2200">
              <a:cs typeface="Calibri"/>
            </a:endParaRPr>
          </a:p>
          <a:p>
            <a:pPr marL="742950" lvl="1" indent="-285750">
              <a:spcBef>
                <a:spcPts val="0"/>
              </a:spcBef>
              <a:spcAft>
                <a:spcPts val="180"/>
              </a:spcAft>
            </a:pPr>
            <a:r>
              <a:rPr lang="en-US" sz="2200"/>
              <a:t>Entrepreneurship </a:t>
            </a:r>
            <a:endParaRPr lang="en-US" sz="2200">
              <a:cs typeface="Calibri"/>
            </a:endParaRPr>
          </a:p>
          <a:p>
            <a:pPr marL="742950" lvl="1" indent="-285750">
              <a:spcBef>
                <a:spcPts val="0"/>
              </a:spcBef>
              <a:spcAft>
                <a:spcPts val="180"/>
              </a:spcAft>
            </a:pPr>
            <a:r>
              <a:rPr lang="en-US" sz="2200"/>
              <a:t>Foundations in Business </a:t>
            </a:r>
            <a:endParaRPr lang="en-US" sz="2200">
              <a:cs typeface="Calibri"/>
            </a:endParaRPr>
          </a:p>
          <a:p>
            <a:pPr marL="742950" lvl="1" indent="-285750">
              <a:spcBef>
                <a:spcPts val="0"/>
              </a:spcBef>
              <a:spcAft>
                <a:spcPts val="180"/>
              </a:spcAft>
            </a:pPr>
            <a:r>
              <a:rPr lang="en-US" sz="2200"/>
              <a:t>Financial Capability </a:t>
            </a:r>
            <a:endParaRPr lang="en-US" sz="2200">
              <a:cs typeface="Calibri"/>
            </a:endParaRPr>
          </a:p>
          <a:p>
            <a:pPr marL="742950" lvl="1" indent="-285750">
              <a:spcBef>
                <a:spcPts val="0"/>
              </a:spcBef>
              <a:spcAft>
                <a:spcPts val="180"/>
              </a:spcAft>
            </a:pPr>
            <a:r>
              <a:rPr lang="en-US" sz="2200"/>
              <a:t>Achieving Success in Personal Finance</a:t>
            </a:r>
            <a:endParaRPr lang="en-US" sz="2200">
              <a:cs typeface="Calibri"/>
            </a:endParaRPr>
          </a:p>
          <a:p>
            <a:pPr marL="342900" indent="-342900">
              <a:spcBef>
                <a:spcPts val="0"/>
              </a:spcBef>
              <a:spcAft>
                <a:spcPts val="180"/>
              </a:spcAft>
            </a:pPr>
            <a:r>
              <a:rPr lang="en-US" sz="2200"/>
              <a:t>Objectives:</a:t>
            </a:r>
            <a:endParaRPr lang="en-US" sz="2200">
              <a:cs typeface="Calibri"/>
            </a:endParaRPr>
          </a:p>
          <a:p>
            <a:pPr marL="742950" lvl="1" indent="-285750">
              <a:spcBef>
                <a:spcPts val="0"/>
              </a:spcBef>
              <a:spcAft>
                <a:spcPts val="180"/>
              </a:spcAft>
            </a:pPr>
            <a:r>
              <a:rPr lang="en-US" sz="2200"/>
              <a:t>Deliver high-quality educational programming for underserved populations</a:t>
            </a:r>
            <a:endParaRPr lang="en-US" sz="2200">
              <a:cs typeface="Calibri"/>
            </a:endParaRPr>
          </a:p>
          <a:p>
            <a:pPr marL="742950" lvl="1" indent="-285750">
              <a:spcBef>
                <a:spcPts val="0"/>
              </a:spcBef>
              <a:spcAft>
                <a:spcPts val="180"/>
              </a:spcAft>
            </a:pPr>
            <a:r>
              <a:rPr lang="en-US" sz="2200"/>
              <a:t>Promote financial stability</a:t>
            </a:r>
            <a:endParaRPr lang="en-US" sz="2200">
              <a:cs typeface="Calibri"/>
            </a:endParaRPr>
          </a:p>
          <a:p>
            <a:pPr marL="742950" lvl="1" indent="-285750">
              <a:spcBef>
                <a:spcPts val="0"/>
              </a:spcBef>
              <a:spcAft>
                <a:spcPts val="180"/>
              </a:spcAft>
            </a:pPr>
            <a:r>
              <a:rPr lang="en-US" sz="2200"/>
              <a:t>Reduce recidivism</a:t>
            </a:r>
            <a:endParaRPr lang="en-US" sz="2200">
              <a:cs typeface="Calibri"/>
            </a:endParaRPr>
          </a:p>
          <a:p>
            <a:pPr marL="742950" lvl="1" indent="-285750">
              <a:spcBef>
                <a:spcPts val="0"/>
              </a:spcBef>
              <a:spcAft>
                <a:spcPts val="180"/>
              </a:spcAft>
            </a:pPr>
            <a:r>
              <a:rPr lang="en-US" sz="2200"/>
              <a:t>Expand perspectives of MBA volunteers</a:t>
            </a:r>
            <a:endParaRPr lang="en-US" sz="2200">
              <a:cs typeface="Calibri"/>
            </a:endParaRPr>
          </a:p>
          <a:p>
            <a:pPr marL="742950" lvl="1" indent="-285750">
              <a:spcBef>
                <a:spcPts val="0"/>
              </a:spcBef>
              <a:spcAft>
                <a:spcPts val="180"/>
              </a:spcAft>
            </a:pPr>
            <a:endParaRPr lang="en-US" sz="1980">
              <a:cs typeface="Calibri"/>
            </a:endParaRPr>
          </a:p>
          <a:p>
            <a:pPr marL="51435" indent="0">
              <a:spcBef>
                <a:spcPts val="0"/>
              </a:spcBef>
              <a:spcAft>
                <a:spcPts val="180"/>
              </a:spcAft>
              <a:buNone/>
            </a:pPr>
            <a:r>
              <a:rPr lang="en-US" sz="1080" baseline="30000"/>
              <a:t>1</a:t>
            </a:r>
            <a:r>
              <a:rPr lang="en-US" sz="1080"/>
              <a:t> Resilience Education Executive Summary: </a:t>
            </a:r>
            <a:r>
              <a:rPr lang="en-US" sz="1080">
                <a:hlinkClick r:id="rId2"/>
              </a:rPr>
              <a:t>https://static1.squarespace.com/static/5bc4fff016b6405451831f02/t/5ccc4ad97b81f800016ae8ef/1556892387541/R1+_+UPDATED+2+_+RE+Executive+Summary+%28February+2018%2C+Board%29+%282%29.pdf</a:t>
            </a:r>
            <a:endParaRPr lang="en-US" sz="1080"/>
          </a:p>
          <a:p>
            <a:pPr marL="411480" lvl="1" indent="0">
              <a:spcBef>
                <a:spcPts val="0"/>
              </a:spcBef>
              <a:spcAft>
                <a:spcPts val="180"/>
              </a:spcAft>
              <a:buNone/>
            </a:pPr>
            <a:endParaRPr lang="en-US" sz="1980"/>
          </a:p>
        </p:txBody>
      </p:sp>
    </p:spTree>
    <p:extLst>
      <p:ext uri="{BB962C8B-B14F-4D97-AF65-F5344CB8AC3E}">
        <p14:creationId xmlns:p14="http://schemas.microsoft.com/office/powerpoint/2010/main" val="27004101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FAA0-26F2-40E6-8048-725055847CFF}"/>
              </a:ext>
            </a:extLst>
          </p:cNvPr>
          <p:cNvSpPr>
            <a:spLocks noGrp="1"/>
          </p:cNvSpPr>
          <p:nvPr>
            <p:ph type="title"/>
          </p:nvPr>
        </p:nvSpPr>
        <p:spPr/>
        <p:txBody>
          <a:bodyPr anchor="t"/>
          <a:lstStyle/>
          <a:p>
            <a:r>
              <a:rPr lang="en-US">
                <a:latin typeface="Calibri"/>
                <a:cs typeface="Calibri"/>
              </a:rPr>
              <a:t>Participant Characteristics</a:t>
            </a:r>
          </a:p>
        </p:txBody>
      </p:sp>
      <p:sp>
        <p:nvSpPr>
          <p:cNvPr id="3" name="Slide Number Placeholder 2">
            <a:extLst>
              <a:ext uri="{FF2B5EF4-FFF2-40B4-BE49-F238E27FC236}">
                <a16:creationId xmlns:a16="http://schemas.microsoft.com/office/drawing/2014/main" id="{A5FC4EC7-9676-42BC-91E8-81682EF644F2}"/>
              </a:ext>
            </a:extLst>
          </p:cNvPr>
          <p:cNvSpPr>
            <a:spLocks noGrp="1"/>
          </p:cNvSpPr>
          <p:nvPr>
            <p:ph type="sldNum" sz="quarter" idx="10"/>
          </p:nvPr>
        </p:nvSpPr>
        <p:spPr/>
        <p:txBody>
          <a:bodyPr/>
          <a:lstStyle/>
          <a:p>
            <a:fld id="{0F418C06-167A-E646-9EF6-18275B625F6B}" type="slidenum">
              <a:rPr lang="en-US" smtClean="0"/>
              <a:pPr/>
              <a:t>132</a:t>
            </a:fld>
            <a:endParaRPr lang="en-US"/>
          </a:p>
        </p:txBody>
      </p:sp>
      <p:sp>
        <p:nvSpPr>
          <p:cNvPr id="4" name="Content Placeholder 3">
            <a:extLst>
              <a:ext uri="{FF2B5EF4-FFF2-40B4-BE49-F238E27FC236}">
                <a16:creationId xmlns:a16="http://schemas.microsoft.com/office/drawing/2014/main" id="{4F986147-0BB2-47B1-848C-5173BEB97DC9}"/>
              </a:ext>
            </a:extLst>
          </p:cNvPr>
          <p:cNvSpPr>
            <a:spLocks noGrp="1"/>
          </p:cNvSpPr>
          <p:nvPr>
            <p:ph sz="quarter" idx="11"/>
          </p:nvPr>
        </p:nvSpPr>
        <p:spPr>
          <a:xfrm>
            <a:off x="754380" y="1371600"/>
            <a:ext cx="4663440" cy="4183380"/>
          </a:xfrm>
        </p:spPr>
        <p:txBody>
          <a:bodyPr anchor="t"/>
          <a:lstStyle/>
          <a:p>
            <a:pPr marL="342900" indent="-342900"/>
            <a:r>
              <a:rPr lang="en-US" sz="2000"/>
              <a:t>Have a high school diploma or GED prior to entering the program</a:t>
            </a:r>
            <a:endParaRPr lang="en-US" sz="2000">
              <a:cs typeface="Calibri"/>
            </a:endParaRPr>
          </a:p>
          <a:p>
            <a:pPr marL="342900" indent="-342900"/>
            <a:r>
              <a:rPr lang="en-US" sz="2000"/>
              <a:t>Be at least two years without an infraction or charge while incarcerated</a:t>
            </a:r>
            <a:endParaRPr lang="en-US" sz="2000">
              <a:cs typeface="Calibri"/>
            </a:endParaRPr>
          </a:p>
          <a:p>
            <a:pPr marL="342900" indent="-342900"/>
            <a:r>
              <a:rPr lang="en-US" sz="2000"/>
              <a:t>Complete a math test</a:t>
            </a:r>
            <a:endParaRPr lang="en-US" sz="2000">
              <a:cs typeface="Calibri"/>
            </a:endParaRPr>
          </a:p>
          <a:p>
            <a:pPr marL="342900" indent="-342900"/>
            <a:r>
              <a:rPr lang="en-US" sz="2000"/>
              <a:t>Priority is given to individuals who have 36 months or less until their release into the community</a:t>
            </a:r>
            <a:endParaRPr lang="en-US" sz="2000">
              <a:cs typeface="Calibri"/>
            </a:endParaRPr>
          </a:p>
          <a:p>
            <a:pPr marL="342900" indent="-342900"/>
            <a:r>
              <a:rPr lang="en-US" sz="2000"/>
              <a:t>Sex offenders are generally excluded</a:t>
            </a:r>
            <a:endParaRPr lang="en-US" sz="2000">
              <a:cs typeface="Calibri"/>
            </a:endParaRPr>
          </a:p>
          <a:p>
            <a:pPr marL="342900" indent="-342900"/>
            <a:r>
              <a:rPr lang="en-US" sz="2000"/>
              <a:t>As of May 2018, 298 individuals (159 female, 139 male) have completed at least one of the four courses; only 3 have completed all of the courses</a:t>
            </a:r>
            <a:endParaRPr lang="en-US" sz="2000">
              <a:cs typeface="Calibri"/>
            </a:endParaRPr>
          </a:p>
        </p:txBody>
      </p:sp>
      <p:pic>
        <p:nvPicPr>
          <p:cNvPr id="6" name="Picture 5">
            <a:extLst>
              <a:ext uri="{FF2B5EF4-FFF2-40B4-BE49-F238E27FC236}">
                <a16:creationId xmlns:a16="http://schemas.microsoft.com/office/drawing/2014/main" id="{098D0101-D77D-4B0F-9E82-E4FB78C94DD5}"/>
              </a:ext>
            </a:extLst>
          </p:cNvPr>
          <p:cNvPicPr>
            <a:picLocks noChangeAspect="1"/>
          </p:cNvPicPr>
          <p:nvPr/>
        </p:nvPicPr>
        <p:blipFill>
          <a:blip r:embed="rId3"/>
          <a:stretch>
            <a:fillRect/>
          </a:stretch>
        </p:blipFill>
        <p:spPr>
          <a:xfrm>
            <a:off x="5623560" y="1371600"/>
            <a:ext cx="5068028" cy="3909060"/>
          </a:xfrm>
          <a:prstGeom prst="rect">
            <a:avLst/>
          </a:prstGeom>
        </p:spPr>
      </p:pic>
      <p:sp>
        <p:nvSpPr>
          <p:cNvPr id="7" name="Rectangle 6">
            <a:extLst>
              <a:ext uri="{FF2B5EF4-FFF2-40B4-BE49-F238E27FC236}">
                <a16:creationId xmlns:a16="http://schemas.microsoft.com/office/drawing/2014/main" id="{146B95BB-84A1-4490-A5DD-C3095BF8A2D2}"/>
              </a:ext>
            </a:extLst>
          </p:cNvPr>
          <p:cNvSpPr/>
          <p:nvPr/>
        </p:nvSpPr>
        <p:spPr>
          <a:xfrm>
            <a:off x="754380" y="5703238"/>
            <a:ext cx="9738360" cy="258532"/>
          </a:xfrm>
          <a:prstGeom prst="rect">
            <a:avLst/>
          </a:prstGeom>
        </p:spPr>
        <p:txBody>
          <a:bodyPr wrap="square">
            <a:spAutoFit/>
          </a:bodyPr>
          <a:lstStyle/>
          <a:p>
            <a:pPr marL="51435" indent="0">
              <a:spcBef>
                <a:spcPts val="0"/>
              </a:spcBef>
              <a:spcAft>
                <a:spcPts val="180"/>
              </a:spcAft>
              <a:buNone/>
            </a:pPr>
            <a:r>
              <a:rPr lang="en-US" sz="1080"/>
              <a:t>Source: Virginia Department of Corrections, </a:t>
            </a:r>
            <a:r>
              <a:rPr lang="en-US" sz="1080" i="1"/>
              <a:t>Resilience Education Programming: Preliminary Evaluation Summary</a:t>
            </a:r>
            <a:r>
              <a:rPr lang="en-US" sz="1080"/>
              <a:t>. January 2019.</a:t>
            </a:r>
          </a:p>
        </p:txBody>
      </p:sp>
    </p:spTree>
    <p:extLst>
      <p:ext uri="{BB962C8B-B14F-4D97-AF65-F5344CB8AC3E}">
        <p14:creationId xmlns:p14="http://schemas.microsoft.com/office/powerpoint/2010/main" val="22731837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8DB09-172D-45FB-BBA7-37F63D5D1571}"/>
              </a:ext>
            </a:extLst>
          </p:cNvPr>
          <p:cNvSpPr>
            <a:spLocks noGrp="1"/>
          </p:cNvSpPr>
          <p:nvPr>
            <p:ph type="title"/>
          </p:nvPr>
        </p:nvSpPr>
        <p:spPr/>
        <p:txBody>
          <a:bodyPr anchor="t"/>
          <a:lstStyle/>
          <a:p>
            <a:r>
              <a:rPr lang="en-US">
                <a:latin typeface="Calibri"/>
                <a:cs typeface="Calibri"/>
              </a:rPr>
              <a:t>Literature Review</a:t>
            </a:r>
          </a:p>
        </p:txBody>
      </p:sp>
      <p:sp>
        <p:nvSpPr>
          <p:cNvPr id="3" name="Slide Number Placeholder 2">
            <a:extLst>
              <a:ext uri="{FF2B5EF4-FFF2-40B4-BE49-F238E27FC236}">
                <a16:creationId xmlns:a16="http://schemas.microsoft.com/office/drawing/2014/main" id="{487E2890-CC24-4B05-87D4-A25024880919}"/>
              </a:ext>
            </a:extLst>
          </p:cNvPr>
          <p:cNvSpPr>
            <a:spLocks noGrp="1"/>
          </p:cNvSpPr>
          <p:nvPr>
            <p:ph type="sldNum" sz="quarter" idx="10"/>
          </p:nvPr>
        </p:nvSpPr>
        <p:spPr/>
        <p:txBody>
          <a:bodyPr/>
          <a:lstStyle/>
          <a:p>
            <a:fld id="{0F418C06-167A-E646-9EF6-18275B625F6B}" type="slidenum">
              <a:rPr lang="en-US" smtClean="0"/>
              <a:pPr/>
              <a:t>133</a:t>
            </a:fld>
            <a:endParaRPr lang="en-US"/>
          </a:p>
        </p:txBody>
      </p:sp>
      <p:sp>
        <p:nvSpPr>
          <p:cNvPr id="4" name="Content Placeholder 3">
            <a:extLst>
              <a:ext uri="{FF2B5EF4-FFF2-40B4-BE49-F238E27FC236}">
                <a16:creationId xmlns:a16="http://schemas.microsoft.com/office/drawing/2014/main" id="{46245DB0-FEE1-4A14-889E-CAF090825A62}"/>
              </a:ext>
            </a:extLst>
          </p:cNvPr>
          <p:cNvSpPr>
            <a:spLocks noGrp="1"/>
          </p:cNvSpPr>
          <p:nvPr>
            <p:ph sz="quarter" idx="11"/>
          </p:nvPr>
        </p:nvSpPr>
        <p:spPr/>
        <p:txBody>
          <a:bodyPr anchor="t"/>
          <a:lstStyle/>
          <a:p>
            <a:pPr marL="342900" indent="-342900"/>
            <a:r>
              <a:rPr lang="en-US" sz="2200">
                <a:cs typeface="Calibri"/>
              </a:rPr>
              <a:t>Prison re-entry has an adverse effect on returning prisoners and their communities, as well as significant financial costs</a:t>
            </a:r>
          </a:p>
          <a:p>
            <a:pPr marL="342900" indent="-342900"/>
            <a:r>
              <a:rPr lang="en-US" sz="2200">
                <a:cs typeface="Calibri"/>
              </a:rPr>
              <a:t>Benefits of prison educational programs:</a:t>
            </a:r>
          </a:p>
          <a:p>
            <a:pPr marL="742950" lvl="1" indent="-285750"/>
            <a:r>
              <a:rPr lang="en-US" sz="2200">
                <a:cs typeface="Calibri"/>
              </a:rPr>
              <a:t>Educational programs at all levels lower recidivism in most studies</a:t>
            </a:r>
          </a:p>
          <a:p>
            <a:pPr marL="742950" lvl="1" indent="-285750"/>
            <a:r>
              <a:rPr lang="en-US" sz="2200">
                <a:cs typeface="Calibri"/>
              </a:rPr>
              <a:t>Educational programs had positive effect on post-release earnings and employment*</a:t>
            </a:r>
          </a:p>
          <a:p>
            <a:pPr marL="742950" lvl="1" indent="-285750"/>
            <a:r>
              <a:rPr lang="en-US" sz="2200">
                <a:cs typeface="Calibri"/>
              </a:rPr>
              <a:t>College-level classes effective at lowering odds of inmates engaging in misconduct (other levels not studied)</a:t>
            </a:r>
          </a:p>
          <a:p>
            <a:pPr marL="342900" indent="-342900"/>
            <a:r>
              <a:rPr lang="en-US" sz="2200">
                <a:ea typeface="+mn-lt"/>
                <a:cs typeface="+mn-lt"/>
              </a:rPr>
              <a:t>Recidivism is an imperfect measure</a:t>
            </a:r>
          </a:p>
          <a:p>
            <a:pPr marL="742950" lvl="1" indent="-285750"/>
            <a:r>
              <a:rPr lang="en-US" sz="2200">
                <a:ea typeface="+mn-lt"/>
                <a:cs typeface="+mn-lt"/>
              </a:rPr>
              <a:t>Only accounts for reported crime</a:t>
            </a:r>
          </a:p>
          <a:p>
            <a:pPr marL="742950" lvl="1" indent="-285750"/>
            <a:r>
              <a:rPr lang="en-US" sz="2200">
                <a:ea typeface="+mn-lt"/>
                <a:cs typeface="+mn-lt"/>
              </a:rPr>
              <a:t>Not measured consistently</a:t>
            </a:r>
          </a:p>
          <a:p>
            <a:pPr marL="742950" lvl="1" indent="-285750"/>
            <a:r>
              <a:rPr lang="en-US" sz="2200">
                <a:ea typeface="+mn-lt"/>
                <a:cs typeface="+mn-lt"/>
              </a:rPr>
              <a:t>Considers returning offenders equally (even when inappropriate)</a:t>
            </a:r>
            <a:endParaRPr lang="en-US" sz="2200">
              <a:cs typeface="Calibri"/>
            </a:endParaRPr>
          </a:p>
          <a:p>
            <a:pPr marL="742950" lvl="1" indent="-285750"/>
            <a:endParaRPr lang="en-US" sz="2200">
              <a:cs typeface="Calibri"/>
            </a:endParaRPr>
          </a:p>
        </p:txBody>
      </p:sp>
      <p:sp>
        <p:nvSpPr>
          <p:cNvPr id="6" name="TextBox 5">
            <a:extLst>
              <a:ext uri="{FF2B5EF4-FFF2-40B4-BE49-F238E27FC236}">
                <a16:creationId xmlns:a16="http://schemas.microsoft.com/office/drawing/2014/main" id="{C6D1C8C8-1DB8-4462-A5C2-7D86D303F62C}"/>
              </a:ext>
            </a:extLst>
          </p:cNvPr>
          <p:cNvSpPr txBox="1"/>
          <p:nvPr/>
        </p:nvSpPr>
        <p:spPr>
          <a:xfrm>
            <a:off x="907387" y="5722612"/>
            <a:ext cx="4853939" cy="249299"/>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r>
              <a:rPr lang="en-US" sz="1080"/>
              <a:t>*when participants are compared against like groups</a:t>
            </a:r>
            <a:endParaRPr lang="en-US" sz="1080">
              <a:cs typeface="Calibri"/>
            </a:endParaRPr>
          </a:p>
        </p:txBody>
      </p:sp>
    </p:spTree>
    <p:extLst>
      <p:ext uri="{BB962C8B-B14F-4D97-AF65-F5344CB8AC3E}">
        <p14:creationId xmlns:p14="http://schemas.microsoft.com/office/powerpoint/2010/main" val="5374595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EE6F-6D56-4F86-824C-0F4F6FFE1DCE}"/>
              </a:ext>
            </a:extLst>
          </p:cNvPr>
          <p:cNvSpPr>
            <a:spLocks noGrp="1"/>
          </p:cNvSpPr>
          <p:nvPr>
            <p:ph type="title"/>
          </p:nvPr>
        </p:nvSpPr>
        <p:spPr/>
        <p:txBody>
          <a:bodyPr anchor="t"/>
          <a:lstStyle/>
          <a:p>
            <a:r>
              <a:rPr lang="en-US">
                <a:latin typeface="Calibri"/>
                <a:cs typeface="Calibri"/>
              </a:rPr>
              <a:t>Information requests</a:t>
            </a:r>
          </a:p>
        </p:txBody>
      </p:sp>
      <p:sp>
        <p:nvSpPr>
          <p:cNvPr id="3" name="Slide Number Placeholder 2">
            <a:extLst>
              <a:ext uri="{FF2B5EF4-FFF2-40B4-BE49-F238E27FC236}">
                <a16:creationId xmlns:a16="http://schemas.microsoft.com/office/drawing/2014/main" id="{7894A9C7-7A3F-4E5F-BE96-702CC2224457}"/>
              </a:ext>
            </a:extLst>
          </p:cNvPr>
          <p:cNvSpPr>
            <a:spLocks noGrp="1"/>
          </p:cNvSpPr>
          <p:nvPr>
            <p:ph type="sldNum" sz="quarter" idx="10"/>
          </p:nvPr>
        </p:nvSpPr>
        <p:spPr/>
        <p:txBody>
          <a:bodyPr/>
          <a:lstStyle/>
          <a:p>
            <a:fld id="{0F418C06-167A-E646-9EF6-18275B625F6B}" type="slidenum">
              <a:rPr lang="en-US" smtClean="0"/>
              <a:pPr/>
              <a:t>134</a:t>
            </a:fld>
            <a:endParaRPr lang="en-US"/>
          </a:p>
        </p:txBody>
      </p:sp>
      <p:sp>
        <p:nvSpPr>
          <p:cNvPr id="4" name="Content Placeholder 3">
            <a:extLst>
              <a:ext uri="{FF2B5EF4-FFF2-40B4-BE49-F238E27FC236}">
                <a16:creationId xmlns:a16="http://schemas.microsoft.com/office/drawing/2014/main" id="{DE9F1A55-8B90-48C6-A83F-FA99656F9FC8}"/>
              </a:ext>
            </a:extLst>
          </p:cNvPr>
          <p:cNvSpPr>
            <a:spLocks noGrp="1"/>
          </p:cNvSpPr>
          <p:nvPr>
            <p:ph sz="quarter" idx="11"/>
          </p:nvPr>
        </p:nvSpPr>
        <p:spPr>
          <a:xfrm>
            <a:off x="754380" y="1009410"/>
            <a:ext cx="4752401" cy="4191253"/>
          </a:xfrm>
        </p:spPr>
        <p:txBody>
          <a:bodyPr anchor="t"/>
          <a:lstStyle/>
          <a:p>
            <a:pPr marL="0" indent="0">
              <a:buNone/>
            </a:pPr>
            <a:r>
              <a:rPr lang="en-US" sz="2000" i="1">
                <a:solidFill>
                  <a:schemeClr val="accent6">
                    <a:lumMod val="75000"/>
                  </a:schemeClr>
                </a:solidFill>
              </a:rPr>
              <a:t>From Resilience Education, we have received:</a:t>
            </a:r>
            <a:endParaRPr lang="en-US" sz="2000" i="1">
              <a:solidFill>
                <a:schemeClr val="accent6">
                  <a:lumMod val="75000"/>
                </a:schemeClr>
              </a:solidFill>
              <a:cs typeface="Calibri"/>
            </a:endParaRPr>
          </a:p>
          <a:p>
            <a:pPr marL="742950" lvl="1" indent="-285750"/>
            <a:r>
              <a:rPr lang="en-US" sz="2000"/>
              <a:t>Video of Socratic Method in action</a:t>
            </a:r>
            <a:endParaRPr lang="en-US" sz="2000">
              <a:cs typeface="Calibri"/>
            </a:endParaRPr>
          </a:p>
          <a:p>
            <a:pPr marL="742950" lvl="1" indent="-285750"/>
            <a:r>
              <a:rPr lang="en-US" sz="2000">
                <a:solidFill>
                  <a:srgbClr val="000000"/>
                </a:solidFill>
                <a:cs typeface="Calibri"/>
              </a:rPr>
              <a:t>Course syllabi and descriptions</a:t>
            </a:r>
          </a:p>
          <a:p>
            <a:pPr marL="742950" lvl="1" indent="-285750"/>
            <a:r>
              <a:rPr lang="en-US" sz="2000">
                <a:solidFill>
                  <a:srgbClr val="000000"/>
                </a:solidFill>
                <a:cs typeface="Calibri"/>
              </a:rPr>
              <a:t>Math pre-test and final exam</a:t>
            </a:r>
          </a:p>
          <a:p>
            <a:pPr marL="742950" lvl="1" indent="-285750"/>
            <a:r>
              <a:rPr lang="en-US" sz="2000">
                <a:solidFill>
                  <a:srgbClr val="000000"/>
                </a:solidFill>
                <a:cs typeface="Calibri"/>
              </a:rPr>
              <a:t>Math practice tests</a:t>
            </a:r>
          </a:p>
          <a:p>
            <a:pPr marL="742950" lvl="1" indent="-285750"/>
            <a:r>
              <a:rPr lang="en-US" sz="2000">
                <a:solidFill>
                  <a:srgbClr val="000000"/>
                </a:solidFill>
                <a:cs typeface="Calibri"/>
              </a:rPr>
              <a:t>Sample business plan</a:t>
            </a:r>
          </a:p>
          <a:p>
            <a:pPr marL="742950" lvl="1" indent="-285750"/>
            <a:r>
              <a:rPr lang="en-US" sz="2000">
                <a:solidFill>
                  <a:srgbClr val="000000"/>
                </a:solidFill>
                <a:cs typeface="Calibri"/>
              </a:rPr>
              <a:t>Interview protocol</a:t>
            </a:r>
          </a:p>
          <a:p>
            <a:pPr marL="742950" lvl="1" indent="-285750"/>
            <a:r>
              <a:rPr lang="en-US" sz="2000">
                <a:solidFill>
                  <a:srgbClr val="000000"/>
                </a:solidFill>
                <a:cs typeface="Calibri"/>
              </a:rPr>
              <a:t>Sample case, sample teaching notes</a:t>
            </a:r>
          </a:p>
          <a:p>
            <a:pPr marL="0" indent="0">
              <a:buNone/>
            </a:pPr>
            <a:r>
              <a:rPr lang="en-US" sz="2000" i="1">
                <a:solidFill>
                  <a:schemeClr val="accent6">
                    <a:lumMod val="75000"/>
                  </a:schemeClr>
                </a:solidFill>
              </a:rPr>
              <a:t>From Virginia Department of Corrections we are hoping to receive:</a:t>
            </a:r>
            <a:endParaRPr lang="en-US" sz="2000" i="1">
              <a:solidFill>
                <a:schemeClr val="accent6">
                  <a:lumMod val="75000"/>
                </a:schemeClr>
              </a:solidFill>
              <a:cs typeface="Calibri"/>
            </a:endParaRPr>
          </a:p>
          <a:p>
            <a:pPr marL="742950" lvl="1" indent="-285750"/>
            <a:r>
              <a:rPr lang="en-US" sz="2000"/>
              <a:t>number of infractions before and after course completion</a:t>
            </a:r>
            <a:endParaRPr lang="en-US" sz="2000">
              <a:cs typeface="Calibri"/>
            </a:endParaRPr>
          </a:p>
          <a:p>
            <a:pPr marL="742950" lvl="1" indent="-285750"/>
            <a:r>
              <a:rPr lang="en-US" sz="2000"/>
              <a:t>release plans</a:t>
            </a:r>
            <a:endParaRPr lang="en-US" sz="2000">
              <a:cs typeface="Calibri"/>
            </a:endParaRPr>
          </a:p>
        </p:txBody>
      </p:sp>
      <p:pic>
        <p:nvPicPr>
          <p:cNvPr id="1026" name="Picture 2" descr="IMG_0784.JPG">
            <a:extLst>
              <a:ext uri="{FF2B5EF4-FFF2-40B4-BE49-F238E27FC236}">
                <a16:creationId xmlns:a16="http://schemas.microsoft.com/office/drawing/2014/main" id="{13BD0004-C6F8-4FAA-B71D-6573DC2C2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722" y="1864100"/>
            <a:ext cx="4632173" cy="309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8323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669F-A57D-4ABF-866B-F44EDB2AF64E}"/>
              </a:ext>
            </a:extLst>
          </p:cNvPr>
          <p:cNvSpPr>
            <a:spLocks noGrp="1"/>
          </p:cNvSpPr>
          <p:nvPr>
            <p:ph type="title"/>
          </p:nvPr>
        </p:nvSpPr>
        <p:spPr/>
        <p:txBody>
          <a:bodyPr anchor="t"/>
          <a:lstStyle/>
          <a:p>
            <a:r>
              <a:rPr lang="en-US">
                <a:latin typeface="Calibri"/>
                <a:cs typeface="Calibri"/>
              </a:rPr>
              <a:t>Next Steps</a:t>
            </a:r>
          </a:p>
        </p:txBody>
      </p:sp>
      <p:sp>
        <p:nvSpPr>
          <p:cNvPr id="3" name="Slide Number Placeholder 2">
            <a:extLst>
              <a:ext uri="{FF2B5EF4-FFF2-40B4-BE49-F238E27FC236}">
                <a16:creationId xmlns:a16="http://schemas.microsoft.com/office/drawing/2014/main" id="{9A385BF4-B745-4FE5-92E9-E7AC1EAEF255}"/>
              </a:ext>
            </a:extLst>
          </p:cNvPr>
          <p:cNvSpPr>
            <a:spLocks noGrp="1"/>
          </p:cNvSpPr>
          <p:nvPr>
            <p:ph type="sldNum" sz="quarter" idx="10"/>
          </p:nvPr>
        </p:nvSpPr>
        <p:spPr/>
        <p:txBody>
          <a:bodyPr/>
          <a:lstStyle/>
          <a:p>
            <a:fld id="{0F418C06-167A-E646-9EF6-18275B625F6B}" type="slidenum">
              <a:rPr lang="en-US" smtClean="0"/>
              <a:pPr/>
              <a:t>135</a:t>
            </a:fld>
            <a:endParaRPr lang="en-US"/>
          </a:p>
        </p:txBody>
      </p:sp>
      <p:sp>
        <p:nvSpPr>
          <p:cNvPr id="4" name="Content Placeholder 3">
            <a:extLst>
              <a:ext uri="{FF2B5EF4-FFF2-40B4-BE49-F238E27FC236}">
                <a16:creationId xmlns:a16="http://schemas.microsoft.com/office/drawing/2014/main" id="{68BDC35A-B2B7-4BA5-BCA0-86134831FD22}"/>
              </a:ext>
            </a:extLst>
          </p:cNvPr>
          <p:cNvSpPr>
            <a:spLocks noGrp="1"/>
          </p:cNvSpPr>
          <p:nvPr>
            <p:ph sz="quarter" idx="11"/>
          </p:nvPr>
        </p:nvSpPr>
        <p:spPr>
          <a:xfrm>
            <a:off x="754380" y="1135389"/>
            <a:ext cx="5006340" cy="4183380"/>
          </a:xfrm>
        </p:spPr>
        <p:txBody>
          <a:bodyPr anchor="t"/>
          <a:lstStyle/>
          <a:p>
            <a:pPr marL="342900" indent="-342900"/>
            <a:r>
              <a:rPr lang="en-US" sz="2400"/>
              <a:t>Set up meeting with Virginia Department of Corrections</a:t>
            </a:r>
            <a:endParaRPr lang="en-US" sz="2400">
              <a:cs typeface="Calibri"/>
            </a:endParaRPr>
          </a:p>
          <a:p>
            <a:pPr marL="342900" indent="-342900"/>
            <a:r>
              <a:rPr lang="en-US" sz="2400"/>
              <a:t>Get added to Darden IRB for this program</a:t>
            </a:r>
            <a:endParaRPr lang="en-US" sz="2400">
              <a:cs typeface="Calibri"/>
            </a:endParaRPr>
          </a:p>
          <a:p>
            <a:pPr marL="342900" indent="-342900"/>
            <a:r>
              <a:rPr lang="en-US" sz="2400"/>
              <a:t>Get in touch with the Prison Entrepreneurship Program and ask for copy of their graduate survey as a guideline for creating our own survey for future administration by Resilience Education</a:t>
            </a:r>
            <a:endParaRPr lang="en-US" sz="2400">
              <a:cs typeface="Calibri"/>
            </a:endParaRPr>
          </a:p>
          <a:p>
            <a:pPr marL="342900" indent="-342900"/>
            <a:r>
              <a:rPr lang="en-US" sz="2400"/>
              <a:t>Determine what kind of data collection and analysis is possible</a:t>
            </a:r>
            <a:endParaRPr lang="en-US" sz="2400">
              <a:cs typeface="Calibri"/>
            </a:endParaRPr>
          </a:p>
        </p:txBody>
      </p:sp>
      <p:pic>
        <p:nvPicPr>
          <p:cNvPr id="2050" name="Picture 2" descr="40970430570_8b9c03f76b_o.jpg">
            <a:extLst>
              <a:ext uri="{FF2B5EF4-FFF2-40B4-BE49-F238E27FC236}">
                <a16:creationId xmlns:a16="http://schemas.microsoft.com/office/drawing/2014/main" id="{C3DE229F-A3EC-4B16-B0D3-69FB4FDDB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7648" y="1508760"/>
            <a:ext cx="4286250" cy="285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4750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709-BE99-49F7-97EE-E4184FC150E1}"/>
              </a:ext>
            </a:extLst>
          </p:cNvPr>
          <p:cNvSpPr>
            <a:spLocks noGrp="1"/>
          </p:cNvSpPr>
          <p:nvPr>
            <p:ph type="title"/>
          </p:nvPr>
        </p:nvSpPr>
        <p:spPr>
          <a:xfrm>
            <a:off x="754380" y="480060"/>
            <a:ext cx="9464040" cy="562928"/>
          </a:xfrm>
        </p:spPr>
        <p:txBody>
          <a:bodyPr anchor="t"/>
          <a:lstStyle/>
          <a:p>
            <a:r>
              <a:rPr lang="en-US">
                <a:latin typeface="Calibri"/>
                <a:cs typeface="Calibri"/>
              </a:rPr>
              <a:t>Appendix</a:t>
            </a:r>
          </a:p>
        </p:txBody>
      </p:sp>
      <p:sp>
        <p:nvSpPr>
          <p:cNvPr id="3" name="Slide Number Placeholder 2">
            <a:extLst>
              <a:ext uri="{FF2B5EF4-FFF2-40B4-BE49-F238E27FC236}">
                <a16:creationId xmlns:a16="http://schemas.microsoft.com/office/drawing/2014/main" id="{E8EB0074-86B8-4319-91BE-E19B7A5D3270}"/>
              </a:ext>
            </a:extLst>
          </p:cNvPr>
          <p:cNvSpPr>
            <a:spLocks noGrp="1"/>
          </p:cNvSpPr>
          <p:nvPr>
            <p:ph type="sldNum" sz="quarter" idx="10"/>
          </p:nvPr>
        </p:nvSpPr>
        <p:spPr/>
        <p:txBody>
          <a:bodyPr/>
          <a:lstStyle/>
          <a:p>
            <a:fld id="{0F418C06-167A-E646-9EF6-18275B625F6B}" type="slidenum">
              <a:rPr lang="en-US" smtClean="0"/>
              <a:pPr/>
              <a:t>136</a:t>
            </a:fld>
            <a:endParaRPr lang="en-US"/>
          </a:p>
        </p:txBody>
      </p:sp>
      <p:pic>
        <p:nvPicPr>
          <p:cNvPr id="7" name="Content Placeholder 6">
            <a:extLst>
              <a:ext uri="{FF2B5EF4-FFF2-40B4-BE49-F238E27FC236}">
                <a16:creationId xmlns:a16="http://schemas.microsoft.com/office/drawing/2014/main" id="{686184DB-7379-448E-9BEE-0BC9A9E230E2}"/>
              </a:ext>
            </a:extLst>
          </p:cNvPr>
          <p:cNvPicPr>
            <a:picLocks noGrp="1" noChangeAspect="1"/>
          </p:cNvPicPr>
          <p:nvPr>
            <p:ph sz="quarter" idx="11"/>
          </p:nvPr>
        </p:nvPicPr>
        <p:blipFill>
          <a:blip r:embed="rId2"/>
          <a:stretch>
            <a:fillRect/>
          </a:stretch>
        </p:blipFill>
        <p:spPr>
          <a:xfrm>
            <a:off x="3194700" y="1004679"/>
            <a:ext cx="4583400" cy="4391484"/>
          </a:xfrm>
        </p:spPr>
      </p:pic>
      <p:sp>
        <p:nvSpPr>
          <p:cNvPr id="8" name="Rectangle 7">
            <a:extLst>
              <a:ext uri="{FF2B5EF4-FFF2-40B4-BE49-F238E27FC236}">
                <a16:creationId xmlns:a16="http://schemas.microsoft.com/office/drawing/2014/main" id="{8C389C6E-F36D-4999-91FA-9D7A0082BD83}"/>
              </a:ext>
            </a:extLst>
          </p:cNvPr>
          <p:cNvSpPr/>
          <p:nvPr/>
        </p:nvSpPr>
        <p:spPr>
          <a:xfrm>
            <a:off x="617219" y="5396163"/>
            <a:ext cx="9738360" cy="258532"/>
          </a:xfrm>
          <a:prstGeom prst="rect">
            <a:avLst/>
          </a:prstGeom>
        </p:spPr>
        <p:txBody>
          <a:bodyPr wrap="square">
            <a:spAutoFit/>
          </a:bodyPr>
          <a:lstStyle/>
          <a:p>
            <a:pPr marL="51435" indent="0" algn="ctr">
              <a:spcBef>
                <a:spcPts val="0"/>
              </a:spcBef>
              <a:spcAft>
                <a:spcPts val="180"/>
              </a:spcAft>
              <a:buNone/>
            </a:pPr>
            <a:r>
              <a:rPr lang="en-US" sz="1080"/>
              <a:t>Source: Virginia Department of Corrections, </a:t>
            </a:r>
            <a:r>
              <a:rPr lang="en-US" sz="1080" i="1"/>
              <a:t>Resilience Education Programming: Preliminary Evaluation Summary</a:t>
            </a:r>
            <a:r>
              <a:rPr lang="en-US" sz="1080"/>
              <a:t>. January 2019.</a:t>
            </a:r>
          </a:p>
        </p:txBody>
      </p:sp>
    </p:spTree>
    <p:extLst>
      <p:ext uri="{BB962C8B-B14F-4D97-AF65-F5344CB8AC3E}">
        <p14:creationId xmlns:p14="http://schemas.microsoft.com/office/powerpoint/2010/main" val="3448954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385154" y="3649613"/>
            <a:ext cx="3290063" cy="631908"/>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4294967295"/>
          </p:nvPr>
        </p:nvSpPr>
        <p:spPr>
          <a:xfrm>
            <a:off x="0" y="6156484"/>
            <a:ext cx="2560320" cy="328613"/>
          </a:xfrm>
          <a:prstGeom prst="rect">
            <a:avLst/>
          </a:prstGeom>
        </p:spPr>
        <p:txBody>
          <a:bodyPr/>
          <a:lstStyle/>
          <a:p>
            <a:fld id="{0F418C06-167A-E646-9EF6-18275B625F6B}" type="slidenum">
              <a:rPr lang="en-US" smtClean="0"/>
              <a:pPr/>
              <a:t>14</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616960" y="2758155"/>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Local Job Market</a:t>
            </a:r>
            <a:endParaRPr lang="en-US" sz="1620">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635288" y="2758155"/>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Current Workforce</a:t>
            </a:r>
            <a:endParaRPr lang="en-US" sz="1620">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653616" y="2758155"/>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Educational Opportunities</a:t>
            </a:r>
            <a:endParaRPr lang="en-US" sz="1620">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842496" y="2839482"/>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892489" y="2839482"/>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9" name="TextBox 68">
            <a:extLst>
              <a:ext uri="{FF2B5EF4-FFF2-40B4-BE49-F238E27FC236}">
                <a16:creationId xmlns:a16="http://schemas.microsoft.com/office/drawing/2014/main" id="{A3D004BD-1468-1340-8E93-7278FEED8353}"/>
              </a:ext>
            </a:extLst>
          </p:cNvPr>
          <p:cNvSpPr txBox="1"/>
          <p:nvPr/>
        </p:nvSpPr>
        <p:spPr>
          <a:xfrm>
            <a:off x="7358850" y="1678192"/>
            <a:ext cx="2378845" cy="840230"/>
          </a:xfrm>
          <a:prstGeom prst="rect">
            <a:avLst/>
          </a:prstGeom>
          <a:noFill/>
        </p:spPr>
        <p:txBody>
          <a:bodyPr wrap="square" rtlCol="0">
            <a:spAutoFit/>
          </a:bodyPr>
          <a:lstStyle/>
          <a:p>
            <a:pPr algn="ctr"/>
            <a:r>
              <a:rPr lang="en-US" sz="1620"/>
              <a:t>Where can residents train for skilled technical positions?</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916050" y="3680699"/>
            <a:ext cx="6830177" cy="1975207"/>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32" name="Text Placeholder 1">
            <a:extLst>
              <a:ext uri="{FF2B5EF4-FFF2-40B4-BE49-F238E27FC236}">
                <a16:creationId xmlns:a16="http://schemas.microsoft.com/office/drawing/2014/main" id="{212231C7-6FF8-0740-8E6D-547D55053947}"/>
              </a:ext>
            </a:extLst>
          </p:cNvPr>
          <p:cNvSpPr txBox="1">
            <a:spLocks/>
          </p:cNvSpPr>
          <p:nvPr/>
        </p:nvSpPr>
        <p:spPr>
          <a:xfrm>
            <a:off x="43544" y="689923"/>
            <a:ext cx="10972800" cy="623825"/>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80">
                <a:solidFill>
                  <a:schemeClr val="accent6">
                    <a:lumMod val="75000"/>
                  </a:schemeClr>
                </a:solidFill>
              </a:rPr>
              <a:t>Investigating Local Educational Opportunities</a:t>
            </a:r>
          </a:p>
        </p:txBody>
      </p:sp>
    </p:spTree>
    <p:extLst>
      <p:ext uri="{BB962C8B-B14F-4D97-AF65-F5344CB8AC3E}">
        <p14:creationId xmlns:p14="http://schemas.microsoft.com/office/powerpoint/2010/main" val="1584897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1376109" y="3944571"/>
            <a:ext cx="3326520" cy="631908"/>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6" name="Text Placeholder 5">
            <a:extLst>
              <a:ext uri="{FF2B5EF4-FFF2-40B4-BE49-F238E27FC236}">
                <a16:creationId xmlns:a16="http://schemas.microsoft.com/office/drawing/2014/main" id="{1E2CF61B-6AD8-4827-A471-69080B9B7B75}"/>
              </a:ext>
            </a:extLst>
          </p:cNvPr>
          <p:cNvSpPr>
            <a:spLocks noGrp="1"/>
          </p:cNvSpPr>
          <p:nvPr>
            <p:ph type="body" sz="quarter" idx="11"/>
          </p:nvPr>
        </p:nvSpPr>
        <p:spPr/>
        <p:txBody>
          <a:bodyPr/>
          <a:lstStyle/>
          <a:p>
            <a:endParaRPr lang="en-US"/>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4294967295"/>
          </p:nvPr>
        </p:nvSpPr>
        <p:spPr>
          <a:xfrm>
            <a:off x="0" y="6156325"/>
            <a:ext cx="2560638" cy="328613"/>
          </a:xfrm>
          <a:prstGeom prst="rect">
            <a:avLst/>
          </a:prstGeom>
        </p:spPr>
        <p:txBody>
          <a:bodyPr/>
          <a:lstStyle/>
          <a:p>
            <a:fld id="{0F418C06-167A-E646-9EF6-18275B625F6B}" type="slidenum">
              <a:rPr lang="en-US" smtClean="0"/>
              <a:pPr/>
              <a:t>15</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607915" y="3053114"/>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Local Job Market</a:t>
            </a:r>
            <a:endParaRPr lang="en-US" sz="1620">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3626243" y="3053114"/>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Current Workforce</a:t>
            </a:r>
            <a:endParaRPr lang="en-US" sz="1620">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6644571" y="3053114"/>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Educational Opportunities</a:t>
            </a:r>
            <a:endParaRPr lang="en-US" sz="1620">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2833451" y="3134441"/>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5883444" y="3134441"/>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907005" y="3975658"/>
            <a:ext cx="6830177" cy="1975207"/>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32" name="Text Placeholder 1">
            <a:extLst>
              <a:ext uri="{FF2B5EF4-FFF2-40B4-BE49-F238E27FC236}">
                <a16:creationId xmlns:a16="http://schemas.microsoft.com/office/drawing/2014/main" id="{212231C7-6FF8-0740-8E6D-547D55053947}"/>
              </a:ext>
            </a:extLst>
          </p:cNvPr>
          <p:cNvSpPr txBox="1">
            <a:spLocks/>
          </p:cNvSpPr>
          <p:nvPr/>
        </p:nvSpPr>
        <p:spPr>
          <a:xfrm>
            <a:off x="43544" y="689923"/>
            <a:ext cx="10972800" cy="623825"/>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80">
                <a:solidFill>
                  <a:schemeClr val="accent6">
                    <a:lumMod val="75000"/>
                  </a:schemeClr>
                </a:solidFill>
              </a:rPr>
              <a:t>Investigating Local Educational Opportunities</a:t>
            </a:r>
          </a:p>
        </p:txBody>
      </p:sp>
      <p:sp>
        <p:nvSpPr>
          <p:cNvPr id="12" name="Rectangle: Rounded Corners 4">
            <a:extLst>
              <a:ext uri="{FF2B5EF4-FFF2-40B4-BE49-F238E27FC236}">
                <a16:creationId xmlns:a16="http://schemas.microsoft.com/office/drawing/2014/main" id="{A139F4A8-016F-2A43-B306-4A3834DD8948}"/>
              </a:ext>
            </a:extLst>
          </p:cNvPr>
          <p:cNvSpPr/>
          <p:nvPr/>
        </p:nvSpPr>
        <p:spPr>
          <a:xfrm>
            <a:off x="8312116" y="2023156"/>
            <a:ext cx="1189332" cy="623825"/>
          </a:xfrm>
          <a:prstGeom prst="roundRect">
            <a:avLst>
              <a:gd name="adj" fmla="val 17816"/>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Traditional Education</a:t>
            </a:r>
            <a:endParaRPr lang="en-US" sz="1620">
              <a:solidFill>
                <a:schemeClr val="bg1"/>
              </a:solidFill>
            </a:endParaRPr>
          </a:p>
        </p:txBody>
      </p:sp>
      <p:sp>
        <p:nvSpPr>
          <p:cNvPr id="13" name="Rectangle: Rounded Corners 5">
            <a:extLst>
              <a:ext uri="{FF2B5EF4-FFF2-40B4-BE49-F238E27FC236}">
                <a16:creationId xmlns:a16="http://schemas.microsoft.com/office/drawing/2014/main" id="{BE41225D-1E1B-BA46-A47B-E10B3961500A}"/>
              </a:ext>
            </a:extLst>
          </p:cNvPr>
          <p:cNvSpPr/>
          <p:nvPr/>
        </p:nvSpPr>
        <p:spPr>
          <a:xfrm>
            <a:off x="14040639" y="5141751"/>
            <a:ext cx="1789314" cy="8229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sz="1620">
                <a:cs typeface="Calibri"/>
              </a:rPr>
              <a:t>Non-Traditional Education</a:t>
            </a:r>
          </a:p>
        </p:txBody>
      </p:sp>
      <p:sp>
        <p:nvSpPr>
          <p:cNvPr id="14" name="Rectangle: Rounded Corners 8">
            <a:extLst>
              <a:ext uri="{FF2B5EF4-FFF2-40B4-BE49-F238E27FC236}">
                <a16:creationId xmlns:a16="http://schemas.microsoft.com/office/drawing/2014/main" id="{3B078891-DCFE-9E4C-8F78-0F13C1DD6367}"/>
              </a:ext>
            </a:extLst>
          </p:cNvPr>
          <p:cNvSpPr/>
          <p:nvPr/>
        </p:nvSpPr>
        <p:spPr>
          <a:xfrm>
            <a:off x="8194628" y="1519367"/>
            <a:ext cx="1424308" cy="377847"/>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Apprenticeships</a:t>
            </a:r>
            <a:endParaRPr lang="en-US" sz="1440">
              <a:solidFill>
                <a:schemeClr val="bg1"/>
              </a:solidFill>
            </a:endParaRPr>
          </a:p>
        </p:txBody>
      </p:sp>
      <p:sp>
        <p:nvSpPr>
          <p:cNvPr id="15" name="Rectangle: Rounded Corners 9">
            <a:extLst>
              <a:ext uri="{FF2B5EF4-FFF2-40B4-BE49-F238E27FC236}">
                <a16:creationId xmlns:a16="http://schemas.microsoft.com/office/drawing/2014/main" id="{8B675B17-2592-674B-8C77-FA5BDD1044BC}"/>
              </a:ext>
            </a:extLst>
          </p:cNvPr>
          <p:cNvSpPr/>
          <p:nvPr/>
        </p:nvSpPr>
        <p:spPr>
          <a:xfrm>
            <a:off x="9724528" y="2034021"/>
            <a:ext cx="1124659" cy="556783"/>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Associate's degrees</a:t>
            </a:r>
            <a:endParaRPr lang="en-US" sz="1620">
              <a:solidFill>
                <a:schemeClr val="bg1"/>
              </a:solidFill>
            </a:endParaRPr>
          </a:p>
        </p:txBody>
      </p:sp>
      <p:sp>
        <p:nvSpPr>
          <p:cNvPr id="16" name="Rectangle: Rounded Corners 11">
            <a:extLst>
              <a:ext uri="{FF2B5EF4-FFF2-40B4-BE49-F238E27FC236}">
                <a16:creationId xmlns:a16="http://schemas.microsoft.com/office/drawing/2014/main" id="{766015F8-EFF6-0745-8D61-608C486D0EBD}"/>
              </a:ext>
            </a:extLst>
          </p:cNvPr>
          <p:cNvSpPr/>
          <p:nvPr/>
        </p:nvSpPr>
        <p:spPr>
          <a:xfrm>
            <a:off x="14320501" y="6261371"/>
            <a:ext cx="1228206" cy="3657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cs typeface="Calibri"/>
              </a:rPr>
              <a:t>Certifications</a:t>
            </a:r>
            <a:endParaRPr lang="en-US" sz="1620"/>
          </a:p>
        </p:txBody>
      </p:sp>
      <p:sp>
        <p:nvSpPr>
          <p:cNvPr id="17" name="Rectangle: Rounded Corners 12">
            <a:extLst>
              <a:ext uri="{FF2B5EF4-FFF2-40B4-BE49-F238E27FC236}">
                <a16:creationId xmlns:a16="http://schemas.microsoft.com/office/drawing/2014/main" id="{E7E5CA18-8F3E-CA4B-A525-0F51C309A466}"/>
              </a:ext>
            </a:extLst>
          </p:cNvPr>
          <p:cNvSpPr/>
          <p:nvPr/>
        </p:nvSpPr>
        <p:spPr>
          <a:xfrm>
            <a:off x="16116647" y="5812180"/>
            <a:ext cx="1165861" cy="7086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cs typeface="Calibri"/>
              </a:rPr>
              <a:t>Massively open online courses</a:t>
            </a:r>
            <a:endParaRPr lang="en-US" sz="1620"/>
          </a:p>
        </p:txBody>
      </p:sp>
      <p:sp>
        <p:nvSpPr>
          <p:cNvPr id="18" name="Rectangle: Rounded Corners 13">
            <a:extLst>
              <a:ext uri="{FF2B5EF4-FFF2-40B4-BE49-F238E27FC236}">
                <a16:creationId xmlns:a16="http://schemas.microsoft.com/office/drawing/2014/main" id="{A2121B5A-BD49-2F49-BCB3-808C056F40C9}"/>
              </a:ext>
            </a:extLst>
          </p:cNvPr>
          <p:cNvSpPr/>
          <p:nvPr/>
        </p:nvSpPr>
        <p:spPr>
          <a:xfrm>
            <a:off x="12814511" y="5944448"/>
            <a:ext cx="1051562" cy="54240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cs typeface="Calibri"/>
              </a:rPr>
              <a:t>Coding bootcamps</a:t>
            </a:r>
            <a:endParaRPr lang="en-US" sz="1620"/>
          </a:p>
        </p:txBody>
      </p:sp>
      <p:sp>
        <p:nvSpPr>
          <p:cNvPr id="19" name="Rectangle: Rounded Corners 14">
            <a:extLst>
              <a:ext uri="{FF2B5EF4-FFF2-40B4-BE49-F238E27FC236}">
                <a16:creationId xmlns:a16="http://schemas.microsoft.com/office/drawing/2014/main" id="{FDE7BA72-E2D6-134A-A5F8-C7EAFEFAAC7C}"/>
              </a:ext>
            </a:extLst>
          </p:cNvPr>
          <p:cNvSpPr/>
          <p:nvPr/>
        </p:nvSpPr>
        <p:spPr>
          <a:xfrm>
            <a:off x="6985520" y="2063864"/>
            <a:ext cx="1103515" cy="542406"/>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Certificate programs</a:t>
            </a:r>
            <a:endParaRPr lang="en-US" sz="1620">
              <a:solidFill>
                <a:schemeClr val="bg1"/>
              </a:solidFill>
            </a:endParaRPr>
          </a:p>
        </p:txBody>
      </p:sp>
      <p:cxnSp>
        <p:nvCxnSpPr>
          <p:cNvPr id="20" name="Straight Connector 19">
            <a:extLst>
              <a:ext uri="{FF2B5EF4-FFF2-40B4-BE49-F238E27FC236}">
                <a16:creationId xmlns:a16="http://schemas.microsoft.com/office/drawing/2014/main" id="{C8EDB24B-FD57-6C4E-B3E1-3D9A7CC6A1EE}"/>
              </a:ext>
            </a:extLst>
          </p:cNvPr>
          <p:cNvCxnSpPr>
            <a:cxnSpLocks/>
            <a:stCxn id="12" idx="3"/>
            <a:endCxn id="15" idx="1"/>
          </p:cNvCxnSpPr>
          <p:nvPr/>
        </p:nvCxnSpPr>
        <p:spPr>
          <a:xfrm flipV="1">
            <a:off x="9501448" y="2312413"/>
            <a:ext cx="223080" cy="22656"/>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F9D16D-6E84-D849-8BA0-88F3B6EE0E06}"/>
              </a:ext>
            </a:extLst>
          </p:cNvPr>
          <p:cNvCxnSpPr>
            <a:cxnSpLocks/>
            <a:stCxn id="12" idx="0"/>
            <a:endCxn id="14" idx="2"/>
          </p:cNvCxnSpPr>
          <p:nvPr/>
        </p:nvCxnSpPr>
        <p:spPr>
          <a:xfrm flipV="1">
            <a:off x="8906782" y="1897214"/>
            <a:ext cx="0" cy="125941"/>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7D90FB-0DC9-B145-96A5-A0CB33F6902F}"/>
              </a:ext>
            </a:extLst>
          </p:cNvPr>
          <p:cNvCxnSpPr>
            <a:cxnSpLocks/>
            <a:stCxn id="12" idx="1"/>
            <a:endCxn id="19" idx="3"/>
          </p:cNvCxnSpPr>
          <p:nvPr/>
        </p:nvCxnSpPr>
        <p:spPr>
          <a:xfrm flipH="1" flipV="1">
            <a:off x="8089036" y="2335068"/>
            <a:ext cx="223080" cy="1"/>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397B37A-6F93-1F43-847E-25AA265B8EB6}"/>
              </a:ext>
            </a:extLst>
          </p:cNvPr>
          <p:cNvCxnSpPr>
            <a:cxnSpLocks/>
            <a:stCxn id="13" idx="2"/>
          </p:cNvCxnSpPr>
          <p:nvPr/>
        </p:nvCxnSpPr>
        <p:spPr>
          <a:xfrm flipH="1">
            <a:off x="14934605" y="5964712"/>
            <a:ext cx="692" cy="2841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FEF9FA-A27B-1441-BB2F-9E5B29475AFA}"/>
              </a:ext>
            </a:extLst>
          </p:cNvPr>
          <p:cNvCxnSpPr>
            <a:stCxn id="13" idx="3"/>
            <a:endCxn id="17" idx="1"/>
          </p:cNvCxnSpPr>
          <p:nvPr/>
        </p:nvCxnSpPr>
        <p:spPr>
          <a:xfrm>
            <a:off x="15829953" y="5553232"/>
            <a:ext cx="286693" cy="613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AEC646-7D1A-BB48-A6E4-AA93696ADAC7}"/>
              </a:ext>
            </a:extLst>
          </p:cNvPr>
          <p:cNvCxnSpPr>
            <a:stCxn id="13" idx="1"/>
            <a:endCxn id="18" idx="3"/>
          </p:cNvCxnSpPr>
          <p:nvPr/>
        </p:nvCxnSpPr>
        <p:spPr>
          <a:xfrm flipH="1">
            <a:off x="13866072" y="5553231"/>
            <a:ext cx="174567" cy="662420"/>
          </a:xfrm>
          <a:prstGeom prst="line">
            <a:avLst/>
          </a:prstGeom>
        </p:spPr>
        <p:style>
          <a:lnRef idx="2">
            <a:schemeClr val="accent1"/>
          </a:lnRef>
          <a:fillRef idx="0">
            <a:schemeClr val="accent1"/>
          </a:fillRef>
          <a:effectRef idx="1">
            <a:schemeClr val="accent1"/>
          </a:effectRef>
          <a:fontRef idx="minor">
            <a:schemeClr val="tx1"/>
          </a:fontRef>
        </p:style>
      </p:cxnSp>
      <p:sp>
        <p:nvSpPr>
          <p:cNvPr id="47" name="Bent Arrow 46">
            <a:extLst>
              <a:ext uri="{FF2B5EF4-FFF2-40B4-BE49-F238E27FC236}">
                <a16:creationId xmlns:a16="http://schemas.microsoft.com/office/drawing/2014/main" id="{45B1FC02-DE49-964B-A5D1-92A0C6A00AD7}"/>
              </a:ext>
            </a:extLst>
          </p:cNvPr>
          <p:cNvSpPr/>
          <p:nvPr/>
        </p:nvSpPr>
        <p:spPr>
          <a:xfrm rot="16200000" flipV="1">
            <a:off x="8461705" y="2867776"/>
            <a:ext cx="684061" cy="438386"/>
          </a:xfrm>
          <a:prstGeom prst="bentArrow">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48" name="Rectangle: Rounded Corners 5">
            <a:extLst>
              <a:ext uri="{FF2B5EF4-FFF2-40B4-BE49-F238E27FC236}">
                <a16:creationId xmlns:a16="http://schemas.microsoft.com/office/drawing/2014/main" id="{129F7727-DC83-BF42-99FF-2091825C0AF3}"/>
              </a:ext>
            </a:extLst>
          </p:cNvPr>
          <p:cNvSpPr/>
          <p:nvPr/>
        </p:nvSpPr>
        <p:spPr>
          <a:xfrm>
            <a:off x="7889530" y="4234156"/>
            <a:ext cx="1584438" cy="641012"/>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sz="1620">
                <a:solidFill>
                  <a:schemeClr val="bg1"/>
                </a:solidFill>
                <a:cs typeface="Calibri"/>
              </a:rPr>
              <a:t>Non-Traditional Education</a:t>
            </a:r>
          </a:p>
        </p:txBody>
      </p:sp>
      <p:sp>
        <p:nvSpPr>
          <p:cNvPr id="49" name="Bent Arrow 48">
            <a:extLst>
              <a:ext uri="{FF2B5EF4-FFF2-40B4-BE49-F238E27FC236}">
                <a16:creationId xmlns:a16="http://schemas.microsoft.com/office/drawing/2014/main" id="{AA6BA5D4-552E-2047-BDB1-F1D43809E05E}"/>
              </a:ext>
            </a:extLst>
          </p:cNvPr>
          <p:cNvSpPr/>
          <p:nvPr/>
        </p:nvSpPr>
        <p:spPr>
          <a:xfrm rot="5400000">
            <a:off x="8439467" y="3649796"/>
            <a:ext cx="684061" cy="438386"/>
          </a:xfrm>
          <a:prstGeom prst="bentArrow">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Tree>
    <p:extLst>
      <p:ext uri="{BB962C8B-B14F-4D97-AF65-F5344CB8AC3E}">
        <p14:creationId xmlns:p14="http://schemas.microsoft.com/office/powerpoint/2010/main" val="3689625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B13C-61E4-684C-817C-A9F454E5A88F}"/>
              </a:ext>
            </a:extLst>
          </p:cNvPr>
          <p:cNvSpPr>
            <a:spLocks noGrp="1"/>
          </p:cNvSpPr>
          <p:nvPr>
            <p:ph type="title"/>
          </p:nvPr>
        </p:nvSpPr>
        <p:spPr>
          <a:xfrm>
            <a:off x="538223" y="472860"/>
            <a:ext cx="9875520" cy="1360512"/>
          </a:xfrm>
        </p:spPr>
        <p:txBody>
          <a:bodyPr anchor="t"/>
          <a:lstStyle/>
          <a:p>
            <a:r>
              <a:rPr lang="en-US">
                <a:latin typeface="ITC Franklin Gothic Std Book"/>
              </a:rPr>
              <a:t>Education Data - </a:t>
            </a:r>
            <a:r>
              <a:rPr lang="en-US" b="0">
                <a:latin typeface="ITC Franklin Gothic Std Book"/>
              </a:rPr>
              <a:t>Providers of Traditional Credentials</a:t>
            </a:r>
            <a:endParaRPr lang="en-US" b="0"/>
          </a:p>
        </p:txBody>
      </p:sp>
      <p:sp>
        <p:nvSpPr>
          <p:cNvPr id="4" name="Slide Number Placeholder 3">
            <a:extLst>
              <a:ext uri="{FF2B5EF4-FFF2-40B4-BE49-F238E27FC236}">
                <a16:creationId xmlns:a16="http://schemas.microsoft.com/office/drawing/2014/main" id="{B1BD8D6A-1AE1-7C44-999F-A1599CD1ADFC}"/>
              </a:ext>
            </a:extLst>
          </p:cNvPr>
          <p:cNvSpPr>
            <a:spLocks noGrp="1"/>
          </p:cNvSpPr>
          <p:nvPr>
            <p:ph type="sldNum" sz="quarter" idx="4"/>
          </p:nvPr>
        </p:nvSpPr>
        <p:spPr/>
        <p:txBody>
          <a:bodyPr/>
          <a:lstStyle/>
          <a:p>
            <a:fld id="{0F418C06-167A-E646-9EF6-18275B625F6B}" type="slidenum">
              <a:rPr lang="en-US" smtClean="0"/>
              <a:pPr/>
              <a:t>16</a:t>
            </a:fld>
            <a:endParaRPr lang="en-US"/>
          </a:p>
        </p:txBody>
      </p:sp>
      <p:sp>
        <p:nvSpPr>
          <p:cNvPr id="12" name="TextBox 11">
            <a:extLst>
              <a:ext uri="{FF2B5EF4-FFF2-40B4-BE49-F238E27FC236}">
                <a16:creationId xmlns:a16="http://schemas.microsoft.com/office/drawing/2014/main" id="{1640407D-4376-42F5-B26D-8A68E6794D19}"/>
              </a:ext>
            </a:extLst>
          </p:cNvPr>
          <p:cNvSpPr txBox="1"/>
          <p:nvPr/>
        </p:nvSpPr>
        <p:spPr>
          <a:xfrm>
            <a:off x="533665" y="1838872"/>
            <a:ext cx="8525385" cy="4071884"/>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pPr marL="411480" indent="-411480">
              <a:buFont typeface="Arial,Sans-Serif"/>
              <a:buChar char="•"/>
            </a:pPr>
            <a:r>
              <a:rPr lang="en-US" sz="2880">
                <a:solidFill>
                  <a:schemeClr val="tx2"/>
                </a:solidFill>
                <a:ea typeface="+mn-lt"/>
                <a:cs typeface="+mn-lt"/>
              </a:rPr>
              <a:t>State Council of Higher Education for Virginia (SCHEV)</a:t>
            </a:r>
          </a:p>
          <a:p>
            <a:pPr marL="822960" lvl="1" indent="-411480">
              <a:buFont typeface="Arial,Sans-Serif"/>
              <a:buChar char="•"/>
            </a:pPr>
            <a:r>
              <a:rPr lang="en-US" sz="2880">
                <a:solidFill>
                  <a:schemeClr val="tx2"/>
                </a:solidFill>
                <a:ea typeface="+mn-lt"/>
                <a:cs typeface="+mn-lt"/>
              </a:rPr>
              <a:t>Colleges and Universities</a:t>
            </a:r>
          </a:p>
          <a:p>
            <a:pPr marL="411480" indent="-411480">
              <a:buFont typeface="Arial,Sans-Serif"/>
              <a:buChar char="•"/>
            </a:pPr>
            <a:r>
              <a:rPr lang="en-US" sz="2880">
                <a:solidFill>
                  <a:schemeClr val="tx2"/>
                </a:solidFill>
                <a:latin typeface="ITC Franklin Gothic Std Book"/>
                <a:ea typeface="+mn-lt"/>
                <a:cs typeface="+mn-lt"/>
              </a:rPr>
              <a:t>Department of Labor and Industry (Virginia DOLI)</a:t>
            </a:r>
            <a:endParaRPr lang="en-US" sz="2880">
              <a:solidFill>
                <a:schemeClr val="tx2"/>
              </a:solidFill>
              <a:cs typeface="Calibri"/>
            </a:endParaRPr>
          </a:p>
          <a:p>
            <a:pPr marL="822960" lvl="1" indent="-411480">
              <a:buFont typeface="Arial"/>
              <a:buChar char="•"/>
            </a:pPr>
            <a:r>
              <a:rPr lang="en-US" sz="2880">
                <a:solidFill>
                  <a:schemeClr val="tx2"/>
                </a:solidFill>
                <a:latin typeface="ITC Franklin Gothic Std Book"/>
                <a:ea typeface="+mn-lt"/>
                <a:cs typeface="+mn-lt"/>
              </a:rPr>
              <a:t>Apprenticeships</a:t>
            </a:r>
          </a:p>
          <a:p>
            <a:pPr indent="-411480">
              <a:buFont typeface="Arial,Sans-Serif"/>
              <a:buChar char="•"/>
            </a:pPr>
            <a:r>
              <a:rPr lang="en-US" sz="2880">
                <a:solidFill>
                  <a:schemeClr val="tx2"/>
                </a:solidFill>
                <a:latin typeface="ITC Franklin Gothic Std Book Co"/>
                <a:ea typeface="+mn-lt"/>
                <a:cs typeface="+mn-lt"/>
              </a:rPr>
              <a:t>Virginia Department of Education (VDOE)</a:t>
            </a:r>
          </a:p>
          <a:p>
            <a:pPr marL="822960" lvl="1" indent="-411480">
              <a:buFont typeface="Arial,Sans-Serif"/>
              <a:buChar char="•"/>
            </a:pPr>
            <a:r>
              <a:rPr lang="en-US" sz="2880">
                <a:solidFill>
                  <a:schemeClr val="tx2"/>
                </a:solidFill>
                <a:latin typeface="ITC Franklin Gothic Std Book Co"/>
                <a:ea typeface="+mn-lt"/>
                <a:cs typeface="+mn-lt"/>
              </a:rPr>
              <a:t>High School Career and Technical Schools</a:t>
            </a:r>
          </a:p>
          <a:p>
            <a:pPr marL="411480" indent="-411480">
              <a:buFont typeface="Arial,Sans-Serif"/>
              <a:buChar char="•"/>
            </a:pPr>
            <a:r>
              <a:rPr lang="en-US" sz="2880">
                <a:solidFill>
                  <a:schemeClr val="tx2"/>
                </a:solidFill>
                <a:latin typeface="ITC Franklin Gothic Std Book Co"/>
                <a:cs typeface="Calibri"/>
              </a:rPr>
              <a:t>Virginia Community Colleges System (VCCS)</a:t>
            </a:r>
          </a:p>
          <a:p>
            <a:pPr marL="822960" lvl="1" indent="-411480">
              <a:buFont typeface="Arial,Sans-Serif"/>
              <a:buChar char="•"/>
            </a:pPr>
            <a:r>
              <a:rPr lang="en-US" sz="2880">
                <a:solidFill>
                  <a:schemeClr val="tx2"/>
                </a:solidFill>
                <a:latin typeface="ITC Franklin Gothic Std Book Co"/>
                <a:cs typeface="Calibri"/>
              </a:rPr>
              <a:t>Credentials</a:t>
            </a:r>
          </a:p>
          <a:p>
            <a:pPr marL="411480" indent="-411480">
              <a:buFont typeface="Arial,Sans-Serif"/>
              <a:buChar char="•"/>
            </a:pPr>
            <a:endParaRPr lang="en-US" sz="2880">
              <a:solidFill>
                <a:schemeClr val="tx2"/>
              </a:solidFill>
              <a:latin typeface="ITC Franklin Gothic Std Book Co"/>
              <a:cs typeface="Calibri"/>
            </a:endParaRPr>
          </a:p>
        </p:txBody>
      </p:sp>
    </p:spTree>
    <p:extLst>
      <p:ext uri="{BB962C8B-B14F-4D97-AF65-F5344CB8AC3E}">
        <p14:creationId xmlns:p14="http://schemas.microsoft.com/office/powerpoint/2010/main" val="4019207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1376110" y="3944571"/>
            <a:ext cx="2750948" cy="631908"/>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4294967295"/>
          </p:nvPr>
        </p:nvSpPr>
        <p:spPr>
          <a:xfrm>
            <a:off x="0" y="6156325"/>
            <a:ext cx="2560638" cy="328613"/>
          </a:xfrm>
          <a:prstGeom prst="rect">
            <a:avLst/>
          </a:prstGeom>
        </p:spPr>
        <p:txBody>
          <a:bodyPr/>
          <a:lstStyle/>
          <a:p>
            <a:fld id="{0F418C06-167A-E646-9EF6-18275B625F6B}" type="slidenum">
              <a:rPr lang="en-US" smtClean="0"/>
              <a:pPr/>
              <a:t>17</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607915" y="3053114"/>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Local Job Market</a:t>
            </a:r>
            <a:endParaRPr lang="en-US" sz="1620">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3626243" y="3053114"/>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Current Workforce</a:t>
            </a:r>
            <a:endParaRPr lang="en-US" sz="1620">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6644571" y="3053114"/>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Educational Opportunities</a:t>
            </a:r>
            <a:endParaRPr lang="en-US" sz="1620">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2833451" y="3134441"/>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5883444" y="3134441"/>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907005" y="3975658"/>
            <a:ext cx="6830177" cy="1975207"/>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32" name="Text Placeholder 1">
            <a:extLst>
              <a:ext uri="{FF2B5EF4-FFF2-40B4-BE49-F238E27FC236}">
                <a16:creationId xmlns:a16="http://schemas.microsoft.com/office/drawing/2014/main" id="{212231C7-6FF8-0740-8E6D-547D55053947}"/>
              </a:ext>
            </a:extLst>
          </p:cNvPr>
          <p:cNvSpPr txBox="1">
            <a:spLocks/>
          </p:cNvSpPr>
          <p:nvPr/>
        </p:nvSpPr>
        <p:spPr>
          <a:xfrm>
            <a:off x="43544" y="689923"/>
            <a:ext cx="10972800" cy="623825"/>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80">
                <a:solidFill>
                  <a:schemeClr val="accent6">
                    <a:lumMod val="75000"/>
                  </a:schemeClr>
                </a:solidFill>
              </a:rPr>
              <a:t>Investigating Local Educational Opportunities</a:t>
            </a:r>
          </a:p>
        </p:txBody>
      </p:sp>
      <p:sp>
        <p:nvSpPr>
          <p:cNvPr id="12" name="Rectangle: Rounded Corners 4">
            <a:extLst>
              <a:ext uri="{FF2B5EF4-FFF2-40B4-BE49-F238E27FC236}">
                <a16:creationId xmlns:a16="http://schemas.microsoft.com/office/drawing/2014/main" id="{A139F4A8-016F-2A43-B306-4A3834DD8948}"/>
              </a:ext>
            </a:extLst>
          </p:cNvPr>
          <p:cNvSpPr/>
          <p:nvPr/>
        </p:nvSpPr>
        <p:spPr>
          <a:xfrm>
            <a:off x="8312116" y="2023156"/>
            <a:ext cx="1189332" cy="623825"/>
          </a:xfrm>
          <a:prstGeom prst="roundRect">
            <a:avLst>
              <a:gd name="adj" fmla="val 17816"/>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Traditional Education</a:t>
            </a:r>
            <a:endParaRPr lang="en-US" sz="1620">
              <a:solidFill>
                <a:schemeClr val="bg1"/>
              </a:solidFill>
            </a:endParaRPr>
          </a:p>
        </p:txBody>
      </p:sp>
      <p:sp>
        <p:nvSpPr>
          <p:cNvPr id="13" name="Rectangle: Rounded Corners 5">
            <a:extLst>
              <a:ext uri="{FF2B5EF4-FFF2-40B4-BE49-F238E27FC236}">
                <a16:creationId xmlns:a16="http://schemas.microsoft.com/office/drawing/2014/main" id="{BE41225D-1E1B-BA46-A47B-E10B3961500A}"/>
              </a:ext>
            </a:extLst>
          </p:cNvPr>
          <p:cNvSpPr/>
          <p:nvPr/>
        </p:nvSpPr>
        <p:spPr>
          <a:xfrm>
            <a:off x="14040639" y="5141751"/>
            <a:ext cx="1789314" cy="8229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sz="1620">
                <a:cs typeface="Calibri"/>
              </a:rPr>
              <a:t>Non-Traditional Education</a:t>
            </a:r>
          </a:p>
        </p:txBody>
      </p:sp>
      <p:sp>
        <p:nvSpPr>
          <p:cNvPr id="14" name="Rectangle: Rounded Corners 8">
            <a:extLst>
              <a:ext uri="{FF2B5EF4-FFF2-40B4-BE49-F238E27FC236}">
                <a16:creationId xmlns:a16="http://schemas.microsoft.com/office/drawing/2014/main" id="{3B078891-DCFE-9E4C-8F78-0F13C1DD6367}"/>
              </a:ext>
            </a:extLst>
          </p:cNvPr>
          <p:cNvSpPr/>
          <p:nvPr/>
        </p:nvSpPr>
        <p:spPr>
          <a:xfrm>
            <a:off x="8194628" y="1519367"/>
            <a:ext cx="1424308" cy="377847"/>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Apprenticeships</a:t>
            </a:r>
            <a:endParaRPr lang="en-US" sz="1440">
              <a:solidFill>
                <a:schemeClr val="bg1"/>
              </a:solidFill>
            </a:endParaRPr>
          </a:p>
        </p:txBody>
      </p:sp>
      <p:sp>
        <p:nvSpPr>
          <p:cNvPr id="15" name="Rectangle: Rounded Corners 9">
            <a:extLst>
              <a:ext uri="{FF2B5EF4-FFF2-40B4-BE49-F238E27FC236}">
                <a16:creationId xmlns:a16="http://schemas.microsoft.com/office/drawing/2014/main" id="{8B675B17-2592-674B-8C77-FA5BDD1044BC}"/>
              </a:ext>
            </a:extLst>
          </p:cNvPr>
          <p:cNvSpPr/>
          <p:nvPr/>
        </p:nvSpPr>
        <p:spPr>
          <a:xfrm>
            <a:off x="9724528" y="2034021"/>
            <a:ext cx="1110278" cy="556783"/>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Associate's degrees</a:t>
            </a:r>
            <a:endParaRPr lang="en-US" sz="1620">
              <a:solidFill>
                <a:schemeClr val="bg1"/>
              </a:solidFill>
            </a:endParaRPr>
          </a:p>
        </p:txBody>
      </p:sp>
      <p:sp>
        <p:nvSpPr>
          <p:cNvPr id="16" name="Rectangle: Rounded Corners 11">
            <a:extLst>
              <a:ext uri="{FF2B5EF4-FFF2-40B4-BE49-F238E27FC236}">
                <a16:creationId xmlns:a16="http://schemas.microsoft.com/office/drawing/2014/main" id="{766015F8-EFF6-0745-8D61-608C486D0EBD}"/>
              </a:ext>
            </a:extLst>
          </p:cNvPr>
          <p:cNvSpPr/>
          <p:nvPr/>
        </p:nvSpPr>
        <p:spPr>
          <a:xfrm>
            <a:off x="14320501" y="6261371"/>
            <a:ext cx="1228206" cy="3657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cs typeface="Calibri"/>
              </a:rPr>
              <a:t>Certifications</a:t>
            </a:r>
            <a:endParaRPr lang="en-US" sz="1620"/>
          </a:p>
        </p:txBody>
      </p:sp>
      <p:sp>
        <p:nvSpPr>
          <p:cNvPr id="17" name="Rectangle: Rounded Corners 12">
            <a:extLst>
              <a:ext uri="{FF2B5EF4-FFF2-40B4-BE49-F238E27FC236}">
                <a16:creationId xmlns:a16="http://schemas.microsoft.com/office/drawing/2014/main" id="{E7E5CA18-8F3E-CA4B-A525-0F51C309A466}"/>
              </a:ext>
            </a:extLst>
          </p:cNvPr>
          <p:cNvSpPr/>
          <p:nvPr/>
        </p:nvSpPr>
        <p:spPr>
          <a:xfrm>
            <a:off x="16116647" y="5812180"/>
            <a:ext cx="1165861" cy="7086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cs typeface="Calibri"/>
              </a:rPr>
              <a:t>Massively open online courses</a:t>
            </a:r>
            <a:endParaRPr lang="en-US" sz="1620"/>
          </a:p>
        </p:txBody>
      </p:sp>
      <p:sp>
        <p:nvSpPr>
          <p:cNvPr id="18" name="Rectangle: Rounded Corners 13">
            <a:extLst>
              <a:ext uri="{FF2B5EF4-FFF2-40B4-BE49-F238E27FC236}">
                <a16:creationId xmlns:a16="http://schemas.microsoft.com/office/drawing/2014/main" id="{A2121B5A-BD49-2F49-BCB3-808C056F40C9}"/>
              </a:ext>
            </a:extLst>
          </p:cNvPr>
          <p:cNvSpPr/>
          <p:nvPr/>
        </p:nvSpPr>
        <p:spPr>
          <a:xfrm>
            <a:off x="12814511" y="5944448"/>
            <a:ext cx="1051562" cy="54240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cs typeface="Calibri"/>
              </a:rPr>
              <a:t>Coding bootcamps</a:t>
            </a:r>
            <a:endParaRPr lang="en-US" sz="1620"/>
          </a:p>
        </p:txBody>
      </p:sp>
      <p:sp>
        <p:nvSpPr>
          <p:cNvPr id="19" name="Rectangle: Rounded Corners 14">
            <a:extLst>
              <a:ext uri="{FF2B5EF4-FFF2-40B4-BE49-F238E27FC236}">
                <a16:creationId xmlns:a16="http://schemas.microsoft.com/office/drawing/2014/main" id="{FDE7BA72-E2D6-134A-A5F8-C7EAFEFAAC7C}"/>
              </a:ext>
            </a:extLst>
          </p:cNvPr>
          <p:cNvSpPr/>
          <p:nvPr/>
        </p:nvSpPr>
        <p:spPr>
          <a:xfrm>
            <a:off x="6985520" y="2063864"/>
            <a:ext cx="1103515" cy="542406"/>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Certificate programs</a:t>
            </a:r>
            <a:endParaRPr lang="en-US" sz="1620">
              <a:solidFill>
                <a:schemeClr val="bg1"/>
              </a:solidFill>
            </a:endParaRPr>
          </a:p>
        </p:txBody>
      </p:sp>
      <p:cxnSp>
        <p:nvCxnSpPr>
          <p:cNvPr id="20" name="Straight Connector 19">
            <a:extLst>
              <a:ext uri="{FF2B5EF4-FFF2-40B4-BE49-F238E27FC236}">
                <a16:creationId xmlns:a16="http://schemas.microsoft.com/office/drawing/2014/main" id="{C8EDB24B-FD57-6C4E-B3E1-3D9A7CC6A1EE}"/>
              </a:ext>
            </a:extLst>
          </p:cNvPr>
          <p:cNvCxnSpPr>
            <a:cxnSpLocks/>
            <a:stCxn id="12" idx="3"/>
            <a:endCxn id="15" idx="1"/>
          </p:cNvCxnSpPr>
          <p:nvPr/>
        </p:nvCxnSpPr>
        <p:spPr>
          <a:xfrm flipV="1">
            <a:off x="9501448" y="2312413"/>
            <a:ext cx="223080" cy="22656"/>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F9D16D-6E84-D849-8BA0-88F3B6EE0E06}"/>
              </a:ext>
            </a:extLst>
          </p:cNvPr>
          <p:cNvCxnSpPr>
            <a:cxnSpLocks/>
            <a:stCxn id="12" idx="0"/>
            <a:endCxn id="14" idx="2"/>
          </p:cNvCxnSpPr>
          <p:nvPr/>
        </p:nvCxnSpPr>
        <p:spPr>
          <a:xfrm flipV="1">
            <a:off x="8906782" y="1897214"/>
            <a:ext cx="0" cy="12594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7D90FB-0DC9-B145-96A5-A0CB33F6902F}"/>
              </a:ext>
            </a:extLst>
          </p:cNvPr>
          <p:cNvCxnSpPr>
            <a:cxnSpLocks/>
            <a:stCxn id="12" idx="1"/>
            <a:endCxn id="19" idx="3"/>
          </p:cNvCxnSpPr>
          <p:nvPr/>
        </p:nvCxnSpPr>
        <p:spPr>
          <a:xfrm flipH="1" flipV="1">
            <a:off x="8089036" y="2335068"/>
            <a:ext cx="223080" cy="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397B37A-6F93-1F43-847E-25AA265B8EB6}"/>
              </a:ext>
            </a:extLst>
          </p:cNvPr>
          <p:cNvCxnSpPr>
            <a:cxnSpLocks/>
            <a:stCxn id="13" idx="2"/>
          </p:cNvCxnSpPr>
          <p:nvPr/>
        </p:nvCxnSpPr>
        <p:spPr>
          <a:xfrm flipH="1">
            <a:off x="14934605" y="5964712"/>
            <a:ext cx="692" cy="2841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DFEF9FA-A27B-1441-BB2F-9E5B29475AFA}"/>
              </a:ext>
            </a:extLst>
          </p:cNvPr>
          <p:cNvCxnSpPr>
            <a:stCxn id="13" idx="3"/>
            <a:endCxn id="17" idx="1"/>
          </p:cNvCxnSpPr>
          <p:nvPr/>
        </p:nvCxnSpPr>
        <p:spPr>
          <a:xfrm>
            <a:off x="15829953" y="5553232"/>
            <a:ext cx="286693" cy="61327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EAEC646-7D1A-BB48-A6E4-AA93696ADAC7}"/>
              </a:ext>
            </a:extLst>
          </p:cNvPr>
          <p:cNvCxnSpPr>
            <a:stCxn id="13" idx="1"/>
            <a:endCxn id="18" idx="3"/>
          </p:cNvCxnSpPr>
          <p:nvPr/>
        </p:nvCxnSpPr>
        <p:spPr>
          <a:xfrm flipH="1">
            <a:off x="13866072" y="5553231"/>
            <a:ext cx="174567" cy="662420"/>
          </a:xfrm>
          <a:prstGeom prst="line">
            <a:avLst/>
          </a:prstGeom>
        </p:spPr>
        <p:style>
          <a:lnRef idx="2">
            <a:schemeClr val="accent1"/>
          </a:lnRef>
          <a:fillRef idx="0">
            <a:schemeClr val="accent1"/>
          </a:fillRef>
          <a:effectRef idx="1">
            <a:schemeClr val="accent1"/>
          </a:effectRef>
          <a:fontRef idx="minor">
            <a:schemeClr val="tx1"/>
          </a:fontRef>
        </p:style>
      </p:cxnSp>
      <p:sp>
        <p:nvSpPr>
          <p:cNvPr id="33" name="Bent Arrow 32">
            <a:extLst>
              <a:ext uri="{FF2B5EF4-FFF2-40B4-BE49-F238E27FC236}">
                <a16:creationId xmlns:a16="http://schemas.microsoft.com/office/drawing/2014/main" id="{0C9A0C73-D5AA-5046-A16F-56BFA5F74E92}"/>
              </a:ext>
            </a:extLst>
          </p:cNvPr>
          <p:cNvSpPr/>
          <p:nvPr/>
        </p:nvSpPr>
        <p:spPr>
          <a:xfrm rot="16200000" flipV="1">
            <a:off x="8461705" y="2867776"/>
            <a:ext cx="684061" cy="438386"/>
          </a:xfrm>
          <a:prstGeom prst="bentArrow">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30" name="Rectangle: Rounded Corners 5">
            <a:extLst>
              <a:ext uri="{FF2B5EF4-FFF2-40B4-BE49-F238E27FC236}">
                <a16:creationId xmlns:a16="http://schemas.microsoft.com/office/drawing/2014/main" id="{169D5938-642E-5C4F-8293-8015A311227F}"/>
              </a:ext>
            </a:extLst>
          </p:cNvPr>
          <p:cNvSpPr/>
          <p:nvPr/>
        </p:nvSpPr>
        <p:spPr>
          <a:xfrm>
            <a:off x="7889530" y="4234156"/>
            <a:ext cx="1584438" cy="641012"/>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sz="1620">
                <a:solidFill>
                  <a:schemeClr val="bg1"/>
                </a:solidFill>
                <a:cs typeface="Calibri"/>
              </a:rPr>
              <a:t>Non-Traditional Education</a:t>
            </a:r>
          </a:p>
        </p:txBody>
      </p:sp>
      <p:sp>
        <p:nvSpPr>
          <p:cNvPr id="31" name="Rectangle: Rounded Corners 11">
            <a:extLst>
              <a:ext uri="{FF2B5EF4-FFF2-40B4-BE49-F238E27FC236}">
                <a16:creationId xmlns:a16="http://schemas.microsoft.com/office/drawing/2014/main" id="{CE5F188E-C4B4-254A-AF10-85447D588EEA}"/>
              </a:ext>
            </a:extLst>
          </p:cNvPr>
          <p:cNvSpPr/>
          <p:nvPr/>
        </p:nvSpPr>
        <p:spPr>
          <a:xfrm>
            <a:off x="8073202" y="5040680"/>
            <a:ext cx="1228206" cy="3657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Certifications</a:t>
            </a:r>
            <a:endParaRPr lang="en-US" sz="1620">
              <a:solidFill>
                <a:schemeClr val="bg1"/>
              </a:solidFill>
            </a:endParaRPr>
          </a:p>
        </p:txBody>
      </p:sp>
      <p:sp>
        <p:nvSpPr>
          <p:cNvPr id="34" name="Rectangle: Rounded Corners 12">
            <a:extLst>
              <a:ext uri="{FF2B5EF4-FFF2-40B4-BE49-F238E27FC236}">
                <a16:creationId xmlns:a16="http://schemas.microsoft.com/office/drawing/2014/main" id="{C2177EC8-6F74-E74E-85E3-4889CACC6AB4}"/>
              </a:ext>
            </a:extLst>
          </p:cNvPr>
          <p:cNvSpPr/>
          <p:nvPr/>
        </p:nvSpPr>
        <p:spPr>
          <a:xfrm>
            <a:off x="9662899" y="3835134"/>
            <a:ext cx="1165861" cy="708661"/>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Massively open online courses</a:t>
            </a:r>
            <a:endParaRPr lang="en-US" sz="1620">
              <a:solidFill>
                <a:schemeClr val="bg1"/>
              </a:solidFill>
            </a:endParaRPr>
          </a:p>
        </p:txBody>
      </p:sp>
      <p:sp>
        <p:nvSpPr>
          <p:cNvPr id="35" name="Rectangle: Rounded Corners 13">
            <a:extLst>
              <a:ext uri="{FF2B5EF4-FFF2-40B4-BE49-F238E27FC236}">
                <a16:creationId xmlns:a16="http://schemas.microsoft.com/office/drawing/2014/main" id="{476AA2B3-8ED8-B340-8C0F-68EDE9871B4B}"/>
              </a:ext>
            </a:extLst>
          </p:cNvPr>
          <p:cNvSpPr/>
          <p:nvPr/>
        </p:nvSpPr>
        <p:spPr>
          <a:xfrm>
            <a:off x="9731326" y="4798231"/>
            <a:ext cx="1100911" cy="513652"/>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Coding bootcamps</a:t>
            </a:r>
            <a:endParaRPr lang="en-US" sz="1620">
              <a:solidFill>
                <a:schemeClr val="bg1"/>
              </a:solidFill>
            </a:endParaRPr>
          </a:p>
        </p:txBody>
      </p:sp>
      <p:cxnSp>
        <p:nvCxnSpPr>
          <p:cNvPr id="11" name="Straight Connector 10">
            <a:extLst>
              <a:ext uri="{FF2B5EF4-FFF2-40B4-BE49-F238E27FC236}">
                <a16:creationId xmlns:a16="http://schemas.microsoft.com/office/drawing/2014/main" id="{8825013D-B5C2-9B42-A3DF-6DC7C1D4043D}"/>
              </a:ext>
            </a:extLst>
          </p:cNvPr>
          <p:cNvCxnSpPr>
            <a:stCxn id="30" idx="2"/>
            <a:endCxn id="31" idx="0"/>
          </p:cNvCxnSpPr>
          <p:nvPr/>
        </p:nvCxnSpPr>
        <p:spPr>
          <a:xfrm>
            <a:off x="8681750" y="4875168"/>
            <a:ext cx="5556" cy="165513"/>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271E442-6C05-1247-A765-0ED2B65350B9}"/>
              </a:ext>
            </a:extLst>
          </p:cNvPr>
          <p:cNvCxnSpPr>
            <a:stCxn id="30" idx="3"/>
            <a:endCxn id="34" idx="1"/>
          </p:cNvCxnSpPr>
          <p:nvPr/>
        </p:nvCxnSpPr>
        <p:spPr>
          <a:xfrm flipV="1">
            <a:off x="9473968" y="4189465"/>
            <a:ext cx="188931" cy="365198"/>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AAA8E44-7E72-8A49-81DA-DC43645D1309}"/>
              </a:ext>
            </a:extLst>
          </p:cNvPr>
          <p:cNvCxnSpPr>
            <a:stCxn id="30" idx="3"/>
            <a:endCxn id="35" idx="1"/>
          </p:cNvCxnSpPr>
          <p:nvPr/>
        </p:nvCxnSpPr>
        <p:spPr>
          <a:xfrm>
            <a:off x="9473968" y="4554662"/>
            <a:ext cx="257358" cy="500395"/>
          </a:xfrm>
          <a:prstGeom prst="line">
            <a:avLst/>
          </a:pr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sp>
        <p:nvSpPr>
          <p:cNvPr id="42" name="Bent Arrow 41">
            <a:extLst>
              <a:ext uri="{FF2B5EF4-FFF2-40B4-BE49-F238E27FC236}">
                <a16:creationId xmlns:a16="http://schemas.microsoft.com/office/drawing/2014/main" id="{8AFD8CA5-0ACE-7842-B3BB-61191CF22AB5}"/>
              </a:ext>
            </a:extLst>
          </p:cNvPr>
          <p:cNvSpPr/>
          <p:nvPr/>
        </p:nvSpPr>
        <p:spPr>
          <a:xfrm rot="5400000">
            <a:off x="8439467" y="3649796"/>
            <a:ext cx="684061" cy="438386"/>
          </a:xfrm>
          <a:prstGeom prst="bentArrow">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Tree>
    <p:extLst>
      <p:ext uri="{BB962C8B-B14F-4D97-AF65-F5344CB8AC3E}">
        <p14:creationId xmlns:p14="http://schemas.microsoft.com/office/powerpoint/2010/main" val="107102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B13C-61E4-684C-817C-A9F454E5A88F}"/>
              </a:ext>
            </a:extLst>
          </p:cNvPr>
          <p:cNvSpPr>
            <a:spLocks noGrp="1"/>
          </p:cNvSpPr>
          <p:nvPr>
            <p:ph type="title"/>
          </p:nvPr>
        </p:nvSpPr>
        <p:spPr>
          <a:xfrm>
            <a:off x="538223" y="472860"/>
            <a:ext cx="9875520" cy="1360512"/>
          </a:xfrm>
        </p:spPr>
        <p:txBody>
          <a:bodyPr anchor="t"/>
          <a:lstStyle/>
          <a:p>
            <a:r>
              <a:rPr lang="en-US">
                <a:latin typeface="ITC Franklin Gothic Std Book"/>
              </a:rPr>
              <a:t>Education Data - </a:t>
            </a:r>
            <a:r>
              <a:rPr lang="en-US" b="0">
                <a:latin typeface="ITC Franklin Gothic Std Book"/>
              </a:rPr>
              <a:t>Providers of Alternative Credentials</a:t>
            </a:r>
            <a:endParaRPr lang="en-US"/>
          </a:p>
        </p:txBody>
      </p:sp>
      <p:sp>
        <p:nvSpPr>
          <p:cNvPr id="3" name="Content Placeholder 2">
            <a:extLst>
              <a:ext uri="{FF2B5EF4-FFF2-40B4-BE49-F238E27FC236}">
                <a16:creationId xmlns:a16="http://schemas.microsoft.com/office/drawing/2014/main" id="{D5816C42-99D4-7247-8FF5-09616B28C0B5}"/>
              </a:ext>
            </a:extLst>
          </p:cNvPr>
          <p:cNvSpPr>
            <a:spLocks noGrp="1"/>
          </p:cNvSpPr>
          <p:nvPr>
            <p:ph idx="1"/>
          </p:nvPr>
        </p:nvSpPr>
        <p:spPr>
          <a:xfrm>
            <a:off x="1005894" y="2238062"/>
            <a:ext cx="4705976" cy="2433834"/>
          </a:xfrm>
        </p:spPr>
        <p:txBody>
          <a:bodyPr anchor="t"/>
          <a:lstStyle/>
          <a:p>
            <a:pPr marL="0" indent="0">
              <a:buNone/>
            </a:pPr>
            <a:r>
              <a:rPr lang="en-US">
                <a:solidFill>
                  <a:schemeClr val="tx2"/>
                </a:solidFill>
                <a:latin typeface="ITC Franklin Gothic Std Book"/>
              </a:rPr>
              <a:t>CareerOneStop</a:t>
            </a:r>
            <a:endParaRPr lang="en-US">
              <a:solidFill>
                <a:schemeClr val="tx2"/>
              </a:solidFill>
            </a:endParaRPr>
          </a:p>
          <a:p>
            <a:pPr marL="822960" lvl="1" indent="-411480">
              <a:buChar char="•"/>
            </a:pPr>
            <a:r>
              <a:rPr lang="en-US">
                <a:solidFill>
                  <a:schemeClr val="tx2"/>
                </a:solidFill>
                <a:latin typeface="ITC Franklin Gothic Std Book"/>
              </a:rPr>
              <a:t>Certification</a:t>
            </a:r>
            <a:endParaRPr lang="en-US">
              <a:solidFill>
                <a:schemeClr val="tx2"/>
              </a:solidFill>
            </a:endParaRPr>
          </a:p>
          <a:p>
            <a:pPr marL="822960" lvl="1" indent="-411480">
              <a:buChar char="•"/>
            </a:pPr>
            <a:r>
              <a:rPr lang="en-US">
                <a:solidFill>
                  <a:schemeClr val="tx2"/>
                </a:solidFill>
                <a:latin typeface="ITC Franklin Gothic Std Book"/>
              </a:rPr>
              <a:t>Licenses</a:t>
            </a:r>
            <a:endParaRPr lang="en-US">
              <a:solidFill>
                <a:schemeClr val="tx2"/>
              </a:solidFill>
            </a:endParaRPr>
          </a:p>
          <a:p>
            <a:pPr marL="822960" lvl="1" indent="-411480">
              <a:buChar char="•"/>
            </a:pPr>
            <a:r>
              <a:rPr lang="en-US">
                <a:solidFill>
                  <a:schemeClr val="tx2"/>
                </a:solidFill>
                <a:latin typeface="ITC Franklin Gothic Std Book"/>
              </a:rPr>
              <a:t>Professional Associations</a:t>
            </a:r>
          </a:p>
          <a:p>
            <a:pPr marL="822960" lvl="1" indent="-411480">
              <a:buChar char="•"/>
            </a:pPr>
            <a:r>
              <a:rPr lang="en-US">
                <a:solidFill>
                  <a:schemeClr val="tx2"/>
                </a:solidFill>
                <a:latin typeface="ITC Franklin Gothic Std Book"/>
              </a:rPr>
              <a:t>Apprenticeship</a:t>
            </a:r>
            <a:endParaRPr lang="en-US">
              <a:solidFill>
                <a:schemeClr val="tx2"/>
              </a:solidFill>
            </a:endParaRPr>
          </a:p>
        </p:txBody>
      </p:sp>
      <p:sp>
        <p:nvSpPr>
          <p:cNvPr id="4" name="Slide Number Placeholder 3">
            <a:extLst>
              <a:ext uri="{FF2B5EF4-FFF2-40B4-BE49-F238E27FC236}">
                <a16:creationId xmlns:a16="http://schemas.microsoft.com/office/drawing/2014/main" id="{B1BD8D6A-1AE1-7C44-999F-A1599CD1ADFC}"/>
              </a:ext>
            </a:extLst>
          </p:cNvPr>
          <p:cNvSpPr>
            <a:spLocks noGrp="1"/>
          </p:cNvSpPr>
          <p:nvPr>
            <p:ph type="sldNum" sz="quarter" idx="4"/>
          </p:nvPr>
        </p:nvSpPr>
        <p:spPr/>
        <p:txBody>
          <a:bodyPr/>
          <a:lstStyle/>
          <a:p>
            <a:fld id="{0F418C06-167A-E646-9EF6-18275B625F6B}" type="slidenum">
              <a:rPr lang="en-US" smtClean="0"/>
              <a:pPr/>
              <a:t>18</a:t>
            </a:fld>
            <a:endParaRPr lang="en-US"/>
          </a:p>
        </p:txBody>
      </p:sp>
      <p:pic>
        <p:nvPicPr>
          <p:cNvPr id="5" name="Picture 5">
            <a:extLst>
              <a:ext uri="{FF2B5EF4-FFF2-40B4-BE49-F238E27FC236}">
                <a16:creationId xmlns:a16="http://schemas.microsoft.com/office/drawing/2014/main" id="{4170D53F-6E5F-407E-B984-5D9104ABE3C9}"/>
              </a:ext>
            </a:extLst>
          </p:cNvPr>
          <p:cNvPicPr>
            <a:picLocks noChangeAspect="1"/>
          </p:cNvPicPr>
          <p:nvPr/>
        </p:nvPicPr>
        <p:blipFill>
          <a:blip r:embed="rId2"/>
          <a:stretch>
            <a:fillRect/>
          </a:stretch>
        </p:blipFill>
        <p:spPr>
          <a:xfrm>
            <a:off x="5887463" y="2638650"/>
            <a:ext cx="4526280" cy="1580701"/>
          </a:xfrm>
          <a:prstGeom prst="rect">
            <a:avLst/>
          </a:prstGeom>
          <a:ln w="12700">
            <a:solidFill>
              <a:schemeClr val="tx2"/>
            </a:solidFill>
          </a:ln>
        </p:spPr>
      </p:pic>
      <p:sp>
        <p:nvSpPr>
          <p:cNvPr id="7" name="Content Placeholder 2">
            <a:extLst>
              <a:ext uri="{FF2B5EF4-FFF2-40B4-BE49-F238E27FC236}">
                <a16:creationId xmlns:a16="http://schemas.microsoft.com/office/drawing/2014/main" id="{DCA8D1C9-B0BC-4946-97D1-BA5634ACCE7C}"/>
              </a:ext>
            </a:extLst>
          </p:cNvPr>
          <p:cNvSpPr txBox="1">
            <a:spLocks/>
          </p:cNvSpPr>
          <p:nvPr/>
        </p:nvSpPr>
        <p:spPr>
          <a:xfrm>
            <a:off x="2018958" y="5235653"/>
            <a:ext cx="6927149" cy="545991"/>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60">
                <a:solidFill>
                  <a:schemeClr val="tx2"/>
                </a:solidFill>
                <a:latin typeface="ITC Franklin Gothic Std Book"/>
                <a:cs typeface="Calibri"/>
              </a:rPr>
              <a:t>Challenge: Connecting provider list to students in our MSAs</a:t>
            </a:r>
          </a:p>
        </p:txBody>
      </p:sp>
    </p:spTree>
    <p:extLst>
      <p:ext uri="{BB962C8B-B14F-4D97-AF65-F5344CB8AC3E}">
        <p14:creationId xmlns:p14="http://schemas.microsoft.com/office/powerpoint/2010/main" val="129061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B13C-61E4-684C-817C-A9F454E5A88F}"/>
              </a:ext>
            </a:extLst>
          </p:cNvPr>
          <p:cNvSpPr>
            <a:spLocks noGrp="1"/>
          </p:cNvSpPr>
          <p:nvPr>
            <p:ph type="title"/>
          </p:nvPr>
        </p:nvSpPr>
        <p:spPr>
          <a:xfrm>
            <a:off x="538223" y="472860"/>
            <a:ext cx="9875520" cy="1360512"/>
          </a:xfrm>
        </p:spPr>
        <p:txBody>
          <a:bodyPr anchor="t"/>
          <a:lstStyle/>
          <a:p>
            <a:r>
              <a:rPr lang="en-US">
                <a:latin typeface="ITC Franklin Gothic Std Book"/>
              </a:rPr>
              <a:t>Education Data - </a:t>
            </a:r>
            <a:r>
              <a:rPr lang="en-US" b="0">
                <a:latin typeface="ITC Franklin Gothic Std Book"/>
              </a:rPr>
              <a:t>Providers of Alternative Credentials</a:t>
            </a:r>
            <a:endParaRPr lang="en-US"/>
          </a:p>
        </p:txBody>
      </p:sp>
      <p:sp>
        <p:nvSpPr>
          <p:cNvPr id="3" name="Content Placeholder 2">
            <a:extLst>
              <a:ext uri="{FF2B5EF4-FFF2-40B4-BE49-F238E27FC236}">
                <a16:creationId xmlns:a16="http://schemas.microsoft.com/office/drawing/2014/main" id="{D5816C42-99D4-7247-8FF5-09616B28C0B5}"/>
              </a:ext>
            </a:extLst>
          </p:cNvPr>
          <p:cNvSpPr>
            <a:spLocks noGrp="1"/>
          </p:cNvSpPr>
          <p:nvPr>
            <p:ph idx="1"/>
          </p:nvPr>
        </p:nvSpPr>
        <p:spPr>
          <a:xfrm>
            <a:off x="542093" y="1961510"/>
            <a:ext cx="6623770" cy="3514379"/>
          </a:xfrm>
        </p:spPr>
        <p:txBody>
          <a:bodyPr anchor="t"/>
          <a:lstStyle/>
          <a:p>
            <a:pPr marL="0" indent="0">
              <a:buNone/>
            </a:pPr>
            <a:r>
              <a:rPr lang="en-US">
                <a:solidFill>
                  <a:schemeClr val="tx2"/>
                </a:solidFill>
                <a:latin typeface="ITC Franklin Gothic Std Book"/>
              </a:rPr>
              <a:t>Credential Engine Registry</a:t>
            </a:r>
            <a:endParaRPr lang="en-US">
              <a:solidFill>
                <a:schemeClr val="tx2"/>
              </a:solidFill>
            </a:endParaRPr>
          </a:p>
          <a:p>
            <a:pPr lvl="1"/>
            <a:r>
              <a:rPr lang="en-US" sz="1620">
                <a:solidFill>
                  <a:schemeClr val="tx2"/>
                </a:solidFill>
                <a:latin typeface="ITC Franklin Gothic Std Book"/>
              </a:rPr>
              <a:t>Apprenticeship Certificate</a:t>
            </a:r>
          </a:p>
          <a:p>
            <a:pPr lvl="1"/>
            <a:r>
              <a:rPr lang="en-US" sz="1620">
                <a:solidFill>
                  <a:schemeClr val="tx2"/>
                </a:solidFill>
                <a:latin typeface="ITC Franklin Gothic Std Book"/>
              </a:rPr>
              <a:t>Associate Degree</a:t>
            </a:r>
          </a:p>
          <a:p>
            <a:pPr lvl="1"/>
            <a:r>
              <a:rPr lang="en-US" sz="1620">
                <a:solidFill>
                  <a:schemeClr val="tx2"/>
                </a:solidFill>
                <a:latin typeface="ITC Franklin Gothic Std Book"/>
              </a:rPr>
              <a:t>Bachelor Degree</a:t>
            </a:r>
          </a:p>
          <a:p>
            <a:pPr lvl="1"/>
            <a:r>
              <a:rPr lang="en-US" sz="1620">
                <a:solidFill>
                  <a:schemeClr val="tx2"/>
                </a:solidFill>
                <a:latin typeface="ITC Franklin Gothic Std Book"/>
              </a:rPr>
              <a:t>Badge</a:t>
            </a:r>
          </a:p>
          <a:p>
            <a:pPr lvl="1"/>
            <a:r>
              <a:rPr lang="en-US" sz="1620">
                <a:solidFill>
                  <a:schemeClr val="tx2"/>
                </a:solidFill>
                <a:latin typeface="ITC Franklin Gothic Std Book"/>
              </a:rPr>
              <a:t>Certificate</a:t>
            </a:r>
          </a:p>
          <a:p>
            <a:pPr lvl="1"/>
            <a:r>
              <a:rPr lang="en-US" sz="1620">
                <a:solidFill>
                  <a:schemeClr val="tx2"/>
                </a:solidFill>
                <a:latin typeface="ITC Franklin Gothic Std Book"/>
              </a:rPr>
              <a:t>Degree</a:t>
            </a:r>
          </a:p>
          <a:p>
            <a:pPr lvl="1"/>
            <a:r>
              <a:rPr lang="en-US" sz="1620">
                <a:solidFill>
                  <a:schemeClr val="tx2"/>
                </a:solidFill>
                <a:latin typeface="ITC Franklin Gothic Std Book"/>
              </a:rPr>
              <a:t>Digital Badge</a:t>
            </a:r>
          </a:p>
          <a:p>
            <a:pPr lvl="1"/>
            <a:r>
              <a:rPr lang="en-US" sz="1620">
                <a:solidFill>
                  <a:schemeClr val="tx2"/>
                </a:solidFill>
                <a:latin typeface="ITC Franklin Gothic Std Book"/>
              </a:rPr>
              <a:t>Diploma</a:t>
            </a:r>
          </a:p>
          <a:p>
            <a:pPr lvl="1"/>
            <a:r>
              <a:rPr lang="en-US" sz="1620">
                <a:solidFill>
                  <a:schemeClr val="tx2"/>
                </a:solidFill>
                <a:latin typeface="ITC Franklin Gothic Std Book"/>
              </a:rPr>
              <a:t>Doctoral Degree</a:t>
            </a:r>
          </a:p>
          <a:p>
            <a:pPr lvl="1"/>
            <a:r>
              <a:rPr lang="en-US" sz="1620">
                <a:solidFill>
                  <a:schemeClr val="tx2"/>
                </a:solidFill>
                <a:latin typeface="ITC Franklin Gothic Std Book"/>
              </a:rPr>
              <a:t>General Education Development</a:t>
            </a:r>
          </a:p>
          <a:p>
            <a:pPr lvl="1"/>
            <a:endParaRPr lang="en-US" sz="1620">
              <a:solidFill>
                <a:schemeClr val="tx2">
                  <a:lumMod val="75000"/>
                </a:schemeClr>
              </a:solidFill>
              <a:latin typeface="ITC Franklin Gothic Std Book"/>
            </a:endParaRPr>
          </a:p>
          <a:p>
            <a:pPr marL="411480" lvl="1" indent="0">
              <a:buNone/>
            </a:pPr>
            <a:endParaRPr lang="en-US" sz="1620"/>
          </a:p>
        </p:txBody>
      </p:sp>
      <p:sp>
        <p:nvSpPr>
          <p:cNvPr id="4" name="Slide Number Placeholder 3">
            <a:extLst>
              <a:ext uri="{FF2B5EF4-FFF2-40B4-BE49-F238E27FC236}">
                <a16:creationId xmlns:a16="http://schemas.microsoft.com/office/drawing/2014/main" id="{B1BD8D6A-1AE1-7C44-999F-A1599CD1ADFC}"/>
              </a:ext>
            </a:extLst>
          </p:cNvPr>
          <p:cNvSpPr>
            <a:spLocks noGrp="1"/>
          </p:cNvSpPr>
          <p:nvPr>
            <p:ph type="sldNum" sz="quarter" idx="4"/>
          </p:nvPr>
        </p:nvSpPr>
        <p:spPr/>
        <p:txBody>
          <a:bodyPr/>
          <a:lstStyle/>
          <a:p>
            <a:fld id="{0F418C06-167A-E646-9EF6-18275B625F6B}" type="slidenum">
              <a:rPr lang="en-US" smtClean="0"/>
              <a:pPr/>
              <a:t>19</a:t>
            </a:fld>
            <a:endParaRPr lang="en-US"/>
          </a:p>
        </p:txBody>
      </p:sp>
      <p:pic>
        <p:nvPicPr>
          <p:cNvPr id="2050" name="Picture 2" descr="Image result for credential engine logo">
            <a:extLst>
              <a:ext uri="{FF2B5EF4-FFF2-40B4-BE49-F238E27FC236}">
                <a16:creationId xmlns:a16="http://schemas.microsoft.com/office/drawing/2014/main" id="{34F3535B-1C10-4141-AAD0-91403B59D1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52" t="-10688" r="-6570" b="-11232"/>
          <a:stretch/>
        </p:blipFill>
        <p:spPr bwMode="auto">
          <a:xfrm>
            <a:off x="7260086" y="2800507"/>
            <a:ext cx="3013638" cy="1262624"/>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B55340D-3C5A-4090-B409-DF5BA6F9F6AD}"/>
              </a:ext>
            </a:extLst>
          </p:cNvPr>
          <p:cNvSpPr txBox="1">
            <a:spLocks/>
          </p:cNvSpPr>
          <p:nvPr/>
        </p:nvSpPr>
        <p:spPr>
          <a:xfrm>
            <a:off x="3649955" y="2436968"/>
            <a:ext cx="4705976" cy="351437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1620">
                <a:solidFill>
                  <a:schemeClr val="tx2"/>
                </a:solidFill>
                <a:latin typeface="ITC Franklin Gothic Std Book"/>
              </a:rPr>
              <a:t>Journeyman Certificate</a:t>
            </a:r>
          </a:p>
          <a:p>
            <a:pPr lvl="1"/>
            <a:r>
              <a:rPr lang="en-US" sz="1620">
                <a:solidFill>
                  <a:schemeClr val="tx2"/>
                </a:solidFill>
                <a:latin typeface="ITC Franklin Gothic Std Book"/>
              </a:rPr>
              <a:t>Licenses</a:t>
            </a:r>
          </a:p>
          <a:p>
            <a:pPr lvl="1"/>
            <a:r>
              <a:rPr lang="en-US" sz="1620">
                <a:solidFill>
                  <a:schemeClr val="tx2"/>
                </a:solidFill>
                <a:latin typeface="ITC Franklin Gothic Std Book"/>
              </a:rPr>
              <a:t>Master Certificate</a:t>
            </a:r>
          </a:p>
          <a:p>
            <a:pPr lvl="1"/>
            <a:r>
              <a:rPr lang="en-US" sz="1620">
                <a:solidFill>
                  <a:schemeClr val="tx2"/>
                </a:solidFill>
                <a:latin typeface="ITC Franklin Gothic Std Book"/>
              </a:rPr>
              <a:t>Master Degree</a:t>
            </a:r>
          </a:p>
          <a:p>
            <a:pPr lvl="1"/>
            <a:r>
              <a:rPr lang="en-US" sz="1620">
                <a:solidFill>
                  <a:schemeClr val="tx2"/>
                </a:solidFill>
                <a:latin typeface="ITC Franklin Gothic Std Book"/>
              </a:rPr>
              <a:t>MicroCredential</a:t>
            </a:r>
          </a:p>
          <a:p>
            <a:pPr lvl="1"/>
            <a:r>
              <a:rPr lang="en-US" sz="1620">
                <a:solidFill>
                  <a:schemeClr val="tx2"/>
                </a:solidFill>
                <a:latin typeface="ITC Franklin Gothic Std Book"/>
              </a:rPr>
              <a:t>OpenBadge</a:t>
            </a:r>
          </a:p>
          <a:p>
            <a:pPr lvl="1"/>
            <a:r>
              <a:rPr lang="en-US" sz="1620">
                <a:solidFill>
                  <a:schemeClr val="tx2"/>
                </a:solidFill>
                <a:latin typeface="ITC Franklin Gothic Std Book"/>
              </a:rPr>
              <a:t>Professional Doctorate</a:t>
            </a:r>
          </a:p>
          <a:p>
            <a:pPr lvl="1"/>
            <a:r>
              <a:rPr lang="en-US" sz="1620">
                <a:solidFill>
                  <a:schemeClr val="tx2"/>
                </a:solidFill>
                <a:latin typeface="ITC Franklin Gothic Std Book"/>
              </a:rPr>
              <a:t>Quality Assurance Credential</a:t>
            </a:r>
          </a:p>
          <a:p>
            <a:pPr lvl="1"/>
            <a:r>
              <a:rPr lang="en-US" sz="1620">
                <a:solidFill>
                  <a:schemeClr val="tx2"/>
                </a:solidFill>
                <a:latin typeface="ITC Franklin Gothic Std Book"/>
              </a:rPr>
              <a:t>Research Doctorate</a:t>
            </a:r>
          </a:p>
          <a:p>
            <a:pPr lvl="1"/>
            <a:r>
              <a:rPr lang="en-US" sz="1620">
                <a:solidFill>
                  <a:schemeClr val="tx2"/>
                </a:solidFill>
                <a:latin typeface="ITC Franklin Gothic Std Book"/>
              </a:rPr>
              <a:t>Secondary School Diploma</a:t>
            </a:r>
          </a:p>
          <a:p>
            <a:pPr lvl="1"/>
            <a:endParaRPr lang="en-US" sz="1620">
              <a:latin typeface="ITC Franklin Gothic Std Book"/>
            </a:endParaRPr>
          </a:p>
        </p:txBody>
      </p:sp>
      <p:sp>
        <p:nvSpPr>
          <p:cNvPr id="5" name="Content Placeholder 2">
            <a:extLst>
              <a:ext uri="{FF2B5EF4-FFF2-40B4-BE49-F238E27FC236}">
                <a16:creationId xmlns:a16="http://schemas.microsoft.com/office/drawing/2014/main" id="{BDD882F5-1518-408C-96FC-B78BF527A5A7}"/>
              </a:ext>
            </a:extLst>
          </p:cNvPr>
          <p:cNvSpPr txBox="1">
            <a:spLocks/>
          </p:cNvSpPr>
          <p:nvPr/>
        </p:nvSpPr>
        <p:spPr>
          <a:xfrm>
            <a:off x="2018959" y="5409662"/>
            <a:ext cx="6896442" cy="545991"/>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60">
                <a:solidFill>
                  <a:schemeClr val="tx2"/>
                </a:solidFill>
                <a:latin typeface="ITC Franklin Gothic Std Book"/>
                <a:cs typeface="Calibri"/>
              </a:rPr>
              <a:t>Challenge: Connecting provider lists to students in our MSAs</a:t>
            </a:r>
          </a:p>
        </p:txBody>
      </p:sp>
    </p:spTree>
    <p:extLst>
      <p:ext uri="{BB962C8B-B14F-4D97-AF65-F5344CB8AC3E}">
        <p14:creationId xmlns:p14="http://schemas.microsoft.com/office/powerpoint/2010/main" val="2807114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F418C06-167A-E646-9EF6-18275B625F6B}" type="slidenum">
              <a:rPr lang="en-US" smtClean="0"/>
              <a:pPr/>
              <a:t>2</a:t>
            </a:fld>
            <a:endParaRPr lang="en-US"/>
          </a:p>
        </p:txBody>
      </p:sp>
      <p:graphicFrame>
        <p:nvGraphicFramePr>
          <p:cNvPr id="3" name="Table 2">
            <a:extLst>
              <a:ext uri="{FF2B5EF4-FFF2-40B4-BE49-F238E27FC236}">
                <a16:creationId xmlns:a16="http://schemas.microsoft.com/office/drawing/2014/main" id="{B31F24B0-C1C9-4E50-9BB9-488249A7DD10}"/>
              </a:ext>
            </a:extLst>
          </p:cNvPr>
          <p:cNvGraphicFramePr>
            <a:graphicFrameLocks noGrp="1"/>
          </p:cNvGraphicFramePr>
          <p:nvPr>
            <p:extLst>
              <p:ext uri="{D42A27DB-BD31-4B8C-83A1-F6EECF244321}">
                <p14:modId xmlns:p14="http://schemas.microsoft.com/office/powerpoint/2010/main" val="2690407831"/>
              </p:ext>
            </p:extLst>
          </p:nvPr>
        </p:nvGraphicFramePr>
        <p:xfrm>
          <a:off x="309010" y="293130"/>
          <a:ext cx="10439310" cy="6554085"/>
        </p:xfrm>
        <a:graphic>
          <a:graphicData uri="http://schemas.openxmlformats.org/drawingml/2006/table">
            <a:tbl>
              <a:tblPr firstRow="1" firstCol="1" bandRow="1">
                <a:tableStyleId>{5C22544A-7EE6-4342-B048-85BDC9FD1C3A}</a:tableStyleId>
              </a:tblPr>
              <a:tblGrid>
                <a:gridCol w="877989">
                  <a:extLst>
                    <a:ext uri="{9D8B030D-6E8A-4147-A177-3AD203B41FA5}">
                      <a16:colId xmlns:a16="http://schemas.microsoft.com/office/drawing/2014/main" val="3241350690"/>
                    </a:ext>
                  </a:extLst>
                </a:gridCol>
                <a:gridCol w="2753611">
                  <a:extLst>
                    <a:ext uri="{9D8B030D-6E8A-4147-A177-3AD203B41FA5}">
                      <a16:colId xmlns:a16="http://schemas.microsoft.com/office/drawing/2014/main" val="1670704081"/>
                    </a:ext>
                  </a:extLst>
                </a:gridCol>
                <a:gridCol w="1403636">
                  <a:extLst>
                    <a:ext uri="{9D8B030D-6E8A-4147-A177-3AD203B41FA5}">
                      <a16:colId xmlns:a16="http://schemas.microsoft.com/office/drawing/2014/main" val="3693811312"/>
                    </a:ext>
                  </a:extLst>
                </a:gridCol>
                <a:gridCol w="2494351">
                  <a:extLst>
                    <a:ext uri="{9D8B030D-6E8A-4147-A177-3AD203B41FA5}">
                      <a16:colId xmlns:a16="http://schemas.microsoft.com/office/drawing/2014/main" val="3921444943"/>
                    </a:ext>
                  </a:extLst>
                </a:gridCol>
                <a:gridCol w="824100">
                  <a:extLst>
                    <a:ext uri="{9D8B030D-6E8A-4147-A177-3AD203B41FA5}">
                      <a16:colId xmlns:a16="http://schemas.microsoft.com/office/drawing/2014/main" val="68076934"/>
                    </a:ext>
                  </a:extLst>
                </a:gridCol>
                <a:gridCol w="1260065">
                  <a:extLst>
                    <a:ext uri="{9D8B030D-6E8A-4147-A177-3AD203B41FA5}">
                      <a16:colId xmlns:a16="http://schemas.microsoft.com/office/drawing/2014/main" val="1375632750"/>
                    </a:ext>
                  </a:extLst>
                </a:gridCol>
                <a:gridCol w="825558">
                  <a:extLst>
                    <a:ext uri="{9D8B030D-6E8A-4147-A177-3AD203B41FA5}">
                      <a16:colId xmlns:a16="http://schemas.microsoft.com/office/drawing/2014/main" val="254691954"/>
                    </a:ext>
                  </a:extLst>
                </a:gridCol>
              </a:tblGrid>
              <a:tr h="498851">
                <a:tc>
                  <a:txBody>
                    <a:bodyPr/>
                    <a:lstStyle/>
                    <a:p>
                      <a:pPr fontAlgn="base"/>
                      <a:r>
                        <a:rPr lang="en-US" sz="1600" b="1">
                          <a:solidFill>
                            <a:schemeClr val="accent6"/>
                          </a:solidFill>
                          <a:effectLst/>
                          <a:latin typeface="Franklin Gothic Book"/>
                        </a:rPr>
                        <a:t>Time set.</a:t>
                      </a:r>
                    </a:p>
                  </a:txBody>
                  <a:tcPr marL="0" marR="0" marT="0" marB="0"/>
                </a:tc>
                <a:tc>
                  <a:txBody>
                    <a:bodyPr/>
                    <a:lstStyle/>
                    <a:p>
                      <a:pPr fontAlgn="base"/>
                      <a:r>
                        <a:rPr lang="en-US" sz="1600" b="1">
                          <a:solidFill>
                            <a:schemeClr val="accent6"/>
                          </a:solidFill>
                          <a:effectLst/>
                          <a:latin typeface="Franklin Gothic Book"/>
                        </a:rPr>
                        <a:t>Project​</a:t>
                      </a:r>
                    </a:p>
                  </a:txBody>
                  <a:tcPr marL="0" marR="0" marT="0" marB="0"/>
                </a:tc>
                <a:tc>
                  <a:txBody>
                    <a:bodyPr/>
                    <a:lstStyle/>
                    <a:p>
                      <a:pPr fontAlgn="base"/>
                      <a:r>
                        <a:rPr lang="en-US" sz="1600" b="1" err="1">
                          <a:solidFill>
                            <a:schemeClr val="accent6"/>
                          </a:solidFill>
                          <a:effectLst/>
                          <a:latin typeface="Franklin Gothic Book"/>
                        </a:rPr>
                        <a:t>a.k.a</a:t>
                      </a:r>
                      <a:r>
                        <a:rPr lang="en-US" sz="1600" b="1">
                          <a:solidFill>
                            <a:schemeClr val="accent6"/>
                          </a:solidFill>
                          <a:effectLst/>
                          <a:latin typeface="Franklin Gothic Book"/>
                        </a:rPr>
                        <a:t>​</a:t>
                      </a:r>
                    </a:p>
                  </a:txBody>
                  <a:tcPr marL="0" marR="0" marT="0" marB="0"/>
                </a:tc>
                <a:tc>
                  <a:txBody>
                    <a:bodyPr/>
                    <a:lstStyle/>
                    <a:p>
                      <a:pPr fontAlgn="base"/>
                      <a:r>
                        <a:rPr lang="en-US" sz="1600" b="1">
                          <a:solidFill>
                            <a:schemeClr val="accent6"/>
                          </a:solidFill>
                          <a:effectLst/>
                          <a:latin typeface="Franklin Gothic Book"/>
                        </a:rPr>
                        <a:t>Sponsor/Contact(s)​</a:t>
                      </a:r>
                    </a:p>
                  </a:txBody>
                  <a:tcPr marL="0" marR="0" marT="0" marB="0"/>
                </a:tc>
                <a:tc>
                  <a:txBody>
                    <a:bodyPr/>
                    <a:lstStyle/>
                    <a:p>
                      <a:pPr fontAlgn="base"/>
                      <a:r>
                        <a:rPr lang="en-US" sz="1600" b="1">
                          <a:solidFill>
                            <a:schemeClr val="accent6"/>
                          </a:solidFill>
                          <a:effectLst/>
                          <a:latin typeface="Franklin Gothic Book"/>
                        </a:rPr>
                        <a:t>SDAD Team​</a:t>
                      </a:r>
                    </a:p>
                  </a:txBody>
                  <a:tcPr marL="0" marR="0" marT="0" marB="0"/>
                </a:tc>
                <a:tc>
                  <a:txBody>
                    <a:bodyPr/>
                    <a:lstStyle/>
                    <a:p>
                      <a:pPr fontAlgn="base"/>
                      <a:r>
                        <a:rPr lang="en-US" sz="1600" b="1">
                          <a:solidFill>
                            <a:schemeClr val="accent6"/>
                          </a:solidFill>
                          <a:effectLst/>
                          <a:latin typeface="Franklin Gothic Book"/>
                        </a:rPr>
                        <a:t>DSPG​ </a:t>
                      </a:r>
                    </a:p>
                    <a:p>
                      <a:pPr fontAlgn="base"/>
                      <a:r>
                        <a:rPr lang="en-US" sz="1600" b="1">
                          <a:solidFill>
                            <a:schemeClr val="accent6"/>
                          </a:solidFill>
                          <a:effectLst/>
                          <a:latin typeface="Franklin Gothic Book"/>
                        </a:rPr>
                        <a:t>Fellow(s)</a:t>
                      </a:r>
                    </a:p>
                  </a:txBody>
                  <a:tcPr marL="0" marR="0" marT="0" marB="0"/>
                </a:tc>
                <a:tc>
                  <a:txBody>
                    <a:bodyPr/>
                    <a:lstStyle/>
                    <a:p>
                      <a:pPr fontAlgn="base"/>
                      <a:r>
                        <a:rPr lang="en-US" sz="1600" b="1">
                          <a:solidFill>
                            <a:schemeClr val="accent6"/>
                          </a:solidFill>
                          <a:effectLst/>
                          <a:latin typeface="Franklin Gothic Book"/>
                        </a:rPr>
                        <a:t>DSPG Intern(s)</a:t>
                      </a:r>
                    </a:p>
                  </a:txBody>
                  <a:tcPr marL="0" marR="0" marT="0" marB="0"/>
                </a:tc>
                <a:extLst>
                  <a:ext uri="{0D108BD9-81ED-4DB2-BD59-A6C34878D82A}">
                    <a16:rowId xmlns:a16="http://schemas.microsoft.com/office/drawing/2014/main" val="1523006037"/>
                  </a:ext>
                </a:extLst>
              </a:tr>
              <a:tr h="544201">
                <a:tc>
                  <a:txBody>
                    <a:bodyPr/>
                    <a:lstStyle/>
                    <a:p>
                      <a:pPr marL="0" algn="ctr" defTabSz="457209" rtl="0" eaLnBrk="1" fontAlgn="base" latinLnBrk="0" hangingPunct="1"/>
                      <a:r>
                        <a:rPr lang="en-US" sz="1800" b="1" kern="1200">
                          <a:solidFill>
                            <a:schemeClr val="lt1"/>
                          </a:solidFill>
                          <a:latin typeface="+mn-lt"/>
                          <a:ea typeface="+mn-ea"/>
                          <a:cs typeface="+mn-cs"/>
                        </a:rPr>
                        <a:t>9:30</a:t>
                      </a:r>
                    </a:p>
                  </a:txBody>
                  <a:tcPr marL="0" marR="0" marT="0" marB="0"/>
                </a:tc>
                <a:tc>
                  <a:txBody>
                    <a:bodyPr/>
                    <a:lstStyle/>
                    <a:p>
                      <a:pPr marL="0" algn="l" defTabSz="457209" rtl="0" eaLnBrk="1" fontAlgn="base" latinLnBrk="0" hangingPunct="1"/>
                      <a:r>
                        <a:rPr lang="en-US" sz="1200">
                          <a:effectLst/>
                          <a:latin typeface="Franklin Gothic Book"/>
                        </a:rPr>
                        <a:t>Credential-to-Skilled Technical Workforce (STW) Pathways in Virginia​</a:t>
                      </a:r>
                      <a:endParaRPr lang="en-US" sz="1200" b="1" kern="1200">
                        <a:solidFill>
                          <a:schemeClr val="lt1"/>
                        </a:solidFill>
                        <a:latin typeface="+mn-lt"/>
                        <a:ea typeface="+mn-ea"/>
                        <a:cs typeface="+mn-cs"/>
                      </a:endParaRPr>
                    </a:p>
                  </a:txBody>
                  <a:tcPr marL="0" marR="0" marT="0" marB="0"/>
                </a:tc>
                <a:tc>
                  <a:txBody>
                    <a:bodyPr/>
                    <a:lstStyle/>
                    <a:p>
                      <a:pPr fontAlgn="base"/>
                      <a:r>
                        <a:rPr lang="en-US" sz="1200">
                          <a:effectLst/>
                          <a:latin typeface="Franklin Gothic Book"/>
                        </a:rPr>
                        <a:t>STW</a:t>
                      </a:r>
                    </a:p>
                  </a:txBody>
                  <a:tcPr marL="0" marR="0" marT="0" marB="0"/>
                </a:tc>
                <a:tc>
                  <a:txBody>
                    <a:bodyPr/>
                    <a:lstStyle/>
                    <a:p>
                      <a:pPr fontAlgn="base"/>
                      <a:r>
                        <a:rPr lang="en-US" sz="1200">
                          <a:effectLst/>
                          <a:latin typeface="Franklin Gothic Book"/>
                        </a:rPr>
                        <a:t>John Finamore, National Center for Science and Engineering Statistics (NCSES)​</a:t>
                      </a:r>
                    </a:p>
                  </a:txBody>
                  <a:tcPr marL="0" marR="0" marT="0" marB="0"/>
                </a:tc>
                <a:tc>
                  <a:txBody>
                    <a:bodyPr/>
                    <a:lstStyle/>
                    <a:p>
                      <a:pPr fontAlgn="base"/>
                      <a:r>
                        <a:rPr lang="en-US" sz="1200">
                          <a:effectLst/>
                          <a:latin typeface="Franklin Gothic Book"/>
                        </a:rPr>
                        <a:t>Vicki​</a:t>
                      </a:r>
                    </a:p>
                  </a:txBody>
                  <a:tcPr marL="0" marR="0" marT="0" marB="0"/>
                </a:tc>
                <a:tc>
                  <a:txBody>
                    <a:bodyPr/>
                    <a:lstStyle/>
                    <a:p>
                      <a:pPr fontAlgn="base"/>
                      <a:r>
                        <a:rPr lang="en-US" sz="1200">
                          <a:effectLst/>
                          <a:latin typeface="Franklin Gothic Book"/>
                        </a:rPr>
                        <a:t>​Alyssa</a:t>
                      </a:r>
                      <a:endParaRPr lang="en-US"/>
                    </a:p>
                  </a:txBody>
                  <a:tcPr marL="0" marR="0" marT="0" marB="0"/>
                </a:tc>
                <a:tc>
                  <a:txBody>
                    <a:bodyPr/>
                    <a:lstStyle/>
                    <a:p>
                      <a:pPr fontAlgn="base"/>
                      <a:r>
                        <a:rPr lang="en-US" sz="1100">
                          <a:effectLst/>
                          <a:latin typeface="Franklin Gothic Book"/>
                        </a:rPr>
                        <a:t>Sarah</a:t>
                      </a:r>
                    </a:p>
                    <a:p>
                      <a:pPr lvl="0">
                        <a:buNone/>
                      </a:pPr>
                      <a:r>
                        <a:rPr lang="en-US" sz="1100">
                          <a:effectLst/>
                          <a:latin typeface="Franklin Gothic Book"/>
                        </a:rPr>
                        <a:t>Calvin</a:t>
                      </a:r>
                    </a:p>
                  </a:txBody>
                  <a:tcPr marL="0" marR="0" marT="0" marB="0"/>
                </a:tc>
                <a:extLst>
                  <a:ext uri="{0D108BD9-81ED-4DB2-BD59-A6C34878D82A}">
                    <a16:rowId xmlns:a16="http://schemas.microsoft.com/office/drawing/2014/main" val="3762705784"/>
                  </a:ext>
                </a:extLst>
              </a:tr>
              <a:tr h="385475">
                <a:tc>
                  <a:txBody>
                    <a:bodyPr/>
                    <a:lstStyle/>
                    <a:p>
                      <a:pPr marL="0" lvl="0" algn="ctr" defTabSz="457209" rtl="0">
                        <a:buNone/>
                      </a:pPr>
                      <a:r>
                        <a:rPr lang="en-US" sz="1800" b="1" kern="1200">
                          <a:solidFill>
                            <a:schemeClr val="lt1"/>
                          </a:solidFill>
                          <a:latin typeface="+mn-lt"/>
                          <a:ea typeface="+mn-ea"/>
                          <a:cs typeface="+mn-cs"/>
                        </a:rPr>
                        <a:t>9:45</a:t>
                      </a:r>
                      <a:endParaRPr lang="en-US"/>
                    </a:p>
                  </a:txBody>
                  <a:tcPr marL="0" marR="0" marT="0" marB="0"/>
                </a:tc>
                <a:tc>
                  <a:txBody>
                    <a:bodyPr/>
                    <a:lstStyle/>
                    <a:p>
                      <a:pPr lvl="0" algn="l">
                        <a:buNone/>
                      </a:pPr>
                      <a:r>
                        <a:rPr lang="en-US" sz="1200">
                          <a:effectLst/>
                          <a:latin typeface="Franklin Gothic Book"/>
                        </a:rPr>
                        <a:t>Defining and Measuring the Universe of Open Source Software​ Innovation​</a:t>
                      </a:r>
                      <a:endParaRPr lang="en-US" sz="1200" b="1" kern="1200">
                        <a:solidFill>
                          <a:schemeClr val="lt1"/>
                        </a:solidFill>
                        <a:latin typeface="+mn-lt"/>
                        <a:ea typeface="+mn-ea"/>
                        <a:cs typeface="+mn-cs"/>
                      </a:endParaRPr>
                    </a:p>
                  </a:txBody>
                  <a:tcPr marL="0" marR="0" marT="0" marB="0"/>
                </a:tc>
                <a:tc>
                  <a:txBody>
                    <a:bodyPr/>
                    <a:lstStyle/>
                    <a:p>
                      <a:pPr lvl="0">
                        <a:buNone/>
                      </a:pPr>
                      <a:r>
                        <a:rPr lang="en-US" sz="1200">
                          <a:effectLst/>
                          <a:latin typeface="Franklin Gothic Book"/>
                        </a:rPr>
                        <a:t>OSS​</a:t>
                      </a:r>
                      <a:endParaRPr lang="en-US"/>
                    </a:p>
                  </a:txBody>
                  <a:tcPr marL="0" marR="0" marT="0" marB="0"/>
                </a:tc>
                <a:tc>
                  <a:txBody>
                    <a:bodyPr/>
                    <a:lstStyle/>
                    <a:p>
                      <a:pPr lvl="0">
                        <a:buNone/>
                      </a:pPr>
                      <a:r>
                        <a:rPr lang="en-US" sz="1200">
                          <a:effectLst/>
                          <a:latin typeface="Franklin Gothic Book"/>
                        </a:rPr>
                        <a:t>Carol Robbins, NCSES​</a:t>
                      </a:r>
                      <a:endParaRPr lang="en-US"/>
                    </a:p>
                  </a:txBody>
                  <a:tcPr marL="0" marR="0" marT="0" marB="0"/>
                </a:tc>
                <a:tc>
                  <a:txBody>
                    <a:bodyPr/>
                    <a:lstStyle/>
                    <a:p>
                      <a:pPr lvl="0">
                        <a:buNone/>
                      </a:pPr>
                      <a:r>
                        <a:rPr lang="en-US" sz="1200" err="1">
                          <a:effectLst/>
                          <a:latin typeface="Franklin Gothic Book"/>
                        </a:rPr>
                        <a:t>Gizem</a:t>
                      </a:r>
                      <a:r>
                        <a:rPr lang="en-US" sz="1200">
                          <a:effectLst/>
                          <a:latin typeface="Franklin Gothic Book"/>
                        </a:rPr>
                        <a:t>​</a:t>
                      </a:r>
                      <a:endParaRPr lang="en-US"/>
                    </a:p>
                    <a:p>
                      <a:pPr marL="0" marR="0" lvl="0" indent="0" algn="l" rtl="0">
                        <a:lnSpc>
                          <a:spcPct val="100000"/>
                        </a:lnSpc>
                        <a:spcBef>
                          <a:spcPts val="0"/>
                        </a:spcBef>
                        <a:spcAft>
                          <a:spcPts val="0"/>
                        </a:spcAft>
                        <a:buFontTx/>
                        <a:buNone/>
                      </a:pPr>
                      <a:r>
                        <a:rPr lang="en-US" sz="1200" err="1">
                          <a:effectLst/>
                          <a:latin typeface="Franklin Gothic Book"/>
                        </a:rPr>
                        <a:t>Bayoán</a:t>
                      </a:r>
                      <a:r>
                        <a:rPr lang="en-US" sz="1200">
                          <a:effectLst/>
                          <a:latin typeface="Franklin Gothic Book"/>
                        </a:rPr>
                        <a:t>​</a:t>
                      </a:r>
                      <a:endParaRPr lang="en-US"/>
                    </a:p>
                  </a:txBody>
                  <a:tcPr marL="0" marR="0" marT="0" marB="0"/>
                </a:tc>
                <a:tc>
                  <a:txBody>
                    <a:bodyPr/>
                    <a:lstStyle/>
                    <a:p>
                      <a:pPr marL="0" marR="0" lvl="0" indent="0" algn="l" rtl="0">
                        <a:lnSpc>
                          <a:spcPct val="100000"/>
                        </a:lnSpc>
                        <a:spcBef>
                          <a:spcPts val="0"/>
                        </a:spcBef>
                        <a:spcAft>
                          <a:spcPts val="0"/>
                        </a:spcAft>
                        <a:buFontTx/>
                        <a:buNone/>
                      </a:pPr>
                      <a:r>
                        <a:rPr lang="en-US" sz="1200">
                          <a:effectLst/>
                          <a:latin typeface="Franklin Gothic Book"/>
                        </a:rPr>
                        <a:t>Cong</a:t>
                      </a:r>
                    </a:p>
                  </a:txBody>
                  <a:tcPr marL="0" marR="0" marT="0" marB="0"/>
                </a:tc>
                <a:tc>
                  <a:txBody>
                    <a:bodyPr/>
                    <a:lstStyle/>
                    <a:p>
                      <a:pPr lvl="0">
                        <a:buNone/>
                      </a:pPr>
                      <a:r>
                        <a:rPr lang="en-US" sz="1100">
                          <a:effectLst/>
                          <a:latin typeface="Franklin Gothic Book"/>
                        </a:rPr>
                        <a:t>Eliza</a:t>
                      </a:r>
                    </a:p>
                    <a:p>
                      <a:pPr lvl="0">
                        <a:buNone/>
                      </a:pPr>
                      <a:r>
                        <a:rPr lang="en-US" sz="1100">
                          <a:effectLst/>
                          <a:latin typeface="Franklin Gothic Book"/>
                        </a:rPr>
                        <a:t>Calvin</a:t>
                      </a:r>
                    </a:p>
                  </a:txBody>
                  <a:tcPr marL="0" marR="0" marT="0" marB="0"/>
                </a:tc>
                <a:extLst>
                  <a:ext uri="{0D108BD9-81ED-4DB2-BD59-A6C34878D82A}">
                    <a16:rowId xmlns:a16="http://schemas.microsoft.com/office/drawing/2014/main" val="2665446083"/>
                  </a:ext>
                </a:extLst>
              </a:tr>
              <a:tr h="532863">
                <a:tc>
                  <a:txBody>
                    <a:bodyPr/>
                    <a:lstStyle/>
                    <a:p>
                      <a:pPr marL="0" algn="ctr" defTabSz="457209" rtl="0" eaLnBrk="1" fontAlgn="base" latinLnBrk="0" hangingPunct="1"/>
                      <a:r>
                        <a:rPr lang="en-US" sz="1800" b="1" kern="1200">
                          <a:solidFill>
                            <a:schemeClr val="lt1"/>
                          </a:solidFill>
                          <a:latin typeface="+mn-lt"/>
                          <a:ea typeface="+mn-ea"/>
                          <a:cs typeface="+mn-cs"/>
                        </a:rPr>
                        <a:t>10:00</a:t>
                      </a:r>
                      <a:endParaRPr lang="en-US"/>
                    </a:p>
                  </a:txBody>
                  <a:tcPr marL="0" marR="0" marT="0" marB="0"/>
                </a:tc>
                <a:tc>
                  <a:txBody>
                    <a:bodyPr/>
                    <a:lstStyle/>
                    <a:p>
                      <a:pPr marL="0" algn="l" defTabSz="457209" rtl="0" eaLnBrk="1" fontAlgn="base" latinLnBrk="0" hangingPunct="1"/>
                      <a:r>
                        <a:rPr lang="en-US" sz="1200">
                          <a:effectLst/>
                          <a:latin typeface="Franklin Gothic Book"/>
                        </a:rPr>
                        <a:t>Machine Learning Techniques to Measure Business Innovation ​</a:t>
                      </a:r>
                      <a:endParaRPr lang="en-US" sz="1200" b="1" kern="1200">
                        <a:solidFill>
                          <a:schemeClr val="lt1"/>
                        </a:solidFill>
                        <a:latin typeface="+mn-lt"/>
                        <a:ea typeface="+mn-ea"/>
                        <a:cs typeface="+mn-cs"/>
                      </a:endParaRPr>
                    </a:p>
                  </a:txBody>
                  <a:tcPr marL="0" marR="0" marT="0" marB="0"/>
                </a:tc>
                <a:tc>
                  <a:txBody>
                    <a:bodyPr/>
                    <a:lstStyle/>
                    <a:p>
                      <a:pPr fontAlgn="base"/>
                      <a:r>
                        <a:rPr lang="en-US" sz="1200">
                          <a:effectLst/>
                          <a:latin typeface="Franklin Gothic Book"/>
                        </a:rPr>
                        <a:t>Business Innovation​</a:t>
                      </a:r>
                    </a:p>
                  </a:txBody>
                  <a:tcPr marL="0" marR="0" marT="0" marB="0"/>
                </a:tc>
                <a:tc>
                  <a:txBody>
                    <a:bodyPr/>
                    <a:lstStyle/>
                    <a:p>
                      <a:pPr fontAlgn="base"/>
                      <a:r>
                        <a:rPr lang="en-US" sz="1200">
                          <a:effectLst/>
                          <a:latin typeface="Franklin Gothic Book"/>
                        </a:rPr>
                        <a:t>Gary Anderson, NCSES​</a:t>
                      </a:r>
                    </a:p>
                  </a:txBody>
                  <a:tcPr marL="0" marR="0" marT="0" marB="0"/>
                </a:tc>
                <a:tc>
                  <a:txBody>
                    <a:bodyPr/>
                    <a:lstStyle/>
                    <a:p>
                      <a:pPr fontAlgn="base"/>
                      <a:r>
                        <a:rPr lang="en-US" sz="1200">
                          <a:effectLst/>
                          <a:latin typeface="Franklin Gothic Book"/>
                        </a:rPr>
                        <a:t>Devika​</a:t>
                      </a:r>
                    </a:p>
                    <a:p>
                      <a:pPr fontAlgn="base"/>
                      <a:r>
                        <a:rPr lang="en-US" sz="1200" err="1">
                          <a:effectLst/>
                          <a:latin typeface="Franklin Gothic Book"/>
                        </a:rPr>
                        <a:t>Gizem</a:t>
                      </a:r>
                      <a:r>
                        <a:rPr lang="en-US" sz="1200">
                          <a:effectLst/>
                          <a:latin typeface="Franklin Gothic Book"/>
                        </a:rPr>
                        <a:t>​</a:t>
                      </a:r>
                    </a:p>
                    <a:p>
                      <a:pPr fontAlgn="base"/>
                      <a:r>
                        <a:rPr lang="en-US" sz="1200">
                          <a:effectLst/>
                          <a:latin typeface="Franklin Gothic Book"/>
                        </a:rPr>
                        <a:t>Neil</a:t>
                      </a:r>
                    </a:p>
                  </a:txBody>
                  <a:tcPr marL="0" marR="0" marT="0" marB="0"/>
                </a:tc>
                <a:tc>
                  <a:txBody>
                    <a:bodyPr/>
                    <a:lstStyle/>
                    <a:p>
                      <a:pPr fontAlgn="base"/>
                      <a:r>
                        <a:rPr lang="en-US" sz="1200">
                          <a:effectLst/>
                          <a:latin typeface="Franklin Gothic Book"/>
                        </a:rPr>
                        <a:t>Quinton</a:t>
                      </a:r>
                    </a:p>
                  </a:txBody>
                  <a:tcPr marL="0" marR="0" marT="0" marB="0"/>
                </a:tc>
                <a:tc>
                  <a:txBody>
                    <a:bodyPr/>
                    <a:lstStyle/>
                    <a:p>
                      <a:pPr fontAlgn="base"/>
                      <a:r>
                        <a:rPr lang="en-US" sz="1100">
                          <a:effectLst/>
                          <a:latin typeface="Franklin Gothic Book"/>
                        </a:rPr>
                        <a:t>Raghav</a:t>
                      </a:r>
                    </a:p>
                  </a:txBody>
                  <a:tcPr marL="0" marR="0" marT="0" marB="0"/>
                </a:tc>
                <a:extLst>
                  <a:ext uri="{0D108BD9-81ED-4DB2-BD59-A6C34878D82A}">
                    <a16:rowId xmlns:a16="http://schemas.microsoft.com/office/drawing/2014/main" val="154441572"/>
                  </a:ext>
                </a:extLst>
              </a:tr>
              <a:tr h="408150">
                <a:tc>
                  <a:txBody>
                    <a:bodyPr/>
                    <a:lstStyle/>
                    <a:p>
                      <a:pPr marL="0" algn="ctr" defTabSz="457209" rtl="0" eaLnBrk="1" fontAlgn="base" latinLnBrk="0" hangingPunct="1"/>
                      <a:r>
                        <a:rPr lang="en-US" sz="1800" b="1" kern="1200">
                          <a:solidFill>
                            <a:schemeClr val="lt1"/>
                          </a:solidFill>
                          <a:latin typeface="+mn-lt"/>
                          <a:ea typeface="+mn-ea"/>
                          <a:cs typeface="+mn-cs"/>
                        </a:rPr>
                        <a:t>10:15</a:t>
                      </a:r>
                    </a:p>
                  </a:txBody>
                  <a:tcPr marL="0" marR="0" marT="0" marB="0"/>
                </a:tc>
                <a:tc>
                  <a:txBody>
                    <a:bodyPr/>
                    <a:lstStyle/>
                    <a:p>
                      <a:pPr marL="0" algn="l" defTabSz="457209" rtl="0" eaLnBrk="1" fontAlgn="base" latinLnBrk="0" hangingPunct="1"/>
                      <a:r>
                        <a:rPr lang="en-US" sz="1200">
                          <a:effectLst/>
                          <a:latin typeface="Franklin Gothic Book"/>
                        </a:rPr>
                        <a:t>Measuring the Public Funding of R&amp;D Projects​</a:t>
                      </a:r>
                      <a:endParaRPr lang="en-US" sz="1200" b="1" kern="1200">
                        <a:solidFill>
                          <a:schemeClr val="lt1"/>
                        </a:solidFill>
                        <a:latin typeface="+mn-lt"/>
                        <a:ea typeface="+mn-ea"/>
                        <a:cs typeface="+mn-cs"/>
                      </a:endParaRPr>
                    </a:p>
                  </a:txBody>
                  <a:tcPr marL="0" marR="0" marT="0" marB="0"/>
                </a:tc>
                <a:tc>
                  <a:txBody>
                    <a:bodyPr/>
                    <a:lstStyle/>
                    <a:p>
                      <a:pPr fontAlgn="base"/>
                      <a:r>
                        <a:rPr lang="en-US" sz="1200">
                          <a:effectLst/>
                          <a:latin typeface="Franklin Gothic Book"/>
                        </a:rPr>
                        <a:t>R&amp;D Metrics​</a:t>
                      </a:r>
                    </a:p>
                  </a:txBody>
                  <a:tcPr marL="0" marR="0" marT="0" marB="0"/>
                </a:tc>
                <a:tc>
                  <a:txBody>
                    <a:bodyPr/>
                    <a:lstStyle/>
                    <a:p>
                      <a:pPr fontAlgn="base"/>
                      <a:r>
                        <a:rPr lang="en-US" sz="1200">
                          <a:effectLst/>
                          <a:latin typeface="Franklin Gothic Book"/>
                        </a:rPr>
                        <a:t>John Jankowski, NCSES​</a:t>
                      </a:r>
                    </a:p>
                  </a:txBody>
                  <a:tcPr marL="0" marR="0" marT="0" marB="0"/>
                </a:tc>
                <a:tc>
                  <a:txBody>
                    <a:bodyPr/>
                    <a:lstStyle/>
                    <a:p>
                      <a:pPr fontAlgn="base"/>
                      <a:r>
                        <a:rPr lang="en-US" sz="1200">
                          <a:effectLst/>
                          <a:latin typeface="Franklin Gothic Book"/>
                        </a:rPr>
                        <a:t>Stephanie</a:t>
                      </a:r>
                    </a:p>
                    <a:p>
                      <a:pPr fontAlgn="base"/>
                      <a:r>
                        <a:rPr lang="en-US" sz="1200">
                          <a:effectLst/>
                          <a:latin typeface="Franklin Gothic Book"/>
                        </a:rPr>
                        <a:t>Joel​</a:t>
                      </a:r>
                    </a:p>
                  </a:txBody>
                  <a:tcPr marL="0" marR="0" marT="0" marB="0"/>
                </a:tc>
                <a:tc>
                  <a:txBody>
                    <a:bodyPr/>
                    <a:lstStyle/>
                    <a:p>
                      <a:pPr fontAlgn="base"/>
                      <a:r>
                        <a:rPr lang="en-US" sz="1200">
                          <a:effectLst/>
                          <a:latin typeface="Franklin Gothic Book"/>
                        </a:rPr>
                        <a:t>​Alyssa</a:t>
                      </a:r>
                      <a:endParaRPr lang="en-US"/>
                    </a:p>
                  </a:txBody>
                  <a:tcPr marL="0" marR="0" marT="0" marB="0"/>
                </a:tc>
                <a:tc>
                  <a:txBody>
                    <a:bodyPr/>
                    <a:lstStyle/>
                    <a:p>
                      <a:pPr fontAlgn="base"/>
                      <a:r>
                        <a:rPr lang="en-US" sz="1100">
                          <a:effectLst/>
                          <a:latin typeface="Franklin Gothic Book"/>
                        </a:rPr>
                        <a:t>Sean</a:t>
                      </a:r>
                    </a:p>
                  </a:txBody>
                  <a:tcPr marL="0" marR="0" marT="0" marB="0"/>
                </a:tc>
                <a:extLst>
                  <a:ext uri="{0D108BD9-81ED-4DB2-BD59-A6C34878D82A}">
                    <a16:rowId xmlns:a16="http://schemas.microsoft.com/office/drawing/2014/main" val="2231697070"/>
                  </a:ext>
                </a:extLst>
              </a:tr>
              <a:tr h="600888">
                <a:tc>
                  <a:txBody>
                    <a:bodyPr/>
                    <a:lstStyle/>
                    <a:p>
                      <a:pPr marL="0" lvl="0" algn="ctr" defTabSz="457209" rtl="0">
                        <a:buNone/>
                      </a:pPr>
                      <a:r>
                        <a:rPr lang="en-US" sz="1800" b="1" kern="1200">
                          <a:solidFill>
                            <a:schemeClr val="lt1"/>
                          </a:solidFill>
                          <a:latin typeface="+mn-lt"/>
                          <a:ea typeface="+mn-ea"/>
                          <a:cs typeface="+mn-cs"/>
                        </a:rPr>
                        <a:t>10:30</a:t>
                      </a:r>
                      <a:endParaRPr lang="en-US"/>
                    </a:p>
                  </a:txBody>
                  <a:tcPr marL="0" marR="0" marT="0" marB="0"/>
                </a:tc>
                <a:tc>
                  <a:txBody>
                    <a:bodyPr/>
                    <a:lstStyle/>
                    <a:p>
                      <a:pPr marL="0" lvl="0" algn="l" rtl="0">
                        <a:buNone/>
                      </a:pPr>
                      <a:r>
                        <a:rPr lang="en-US" sz="1200">
                          <a:effectLst/>
                          <a:latin typeface="Franklin Gothic Book"/>
                        </a:rPr>
                        <a:t>Validation of Broadband Data and Identification of Factors that Predict Property Values ​</a:t>
                      </a:r>
                      <a:endParaRPr lang="en-US" sz="1200" b="1" kern="1200">
                        <a:solidFill>
                          <a:schemeClr val="lt1"/>
                        </a:solidFill>
                        <a:latin typeface="+mn-lt"/>
                        <a:ea typeface="+mn-ea"/>
                        <a:cs typeface="+mn-cs"/>
                      </a:endParaRPr>
                    </a:p>
                  </a:txBody>
                  <a:tcPr marL="0" marR="0" marT="0" marB="0"/>
                </a:tc>
                <a:tc>
                  <a:txBody>
                    <a:bodyPr/>
                    <a:lstStyle/>
                    <a:p>
                      <a:pPr lvl="0">
                        <a:buNone/>
                      </a:pPr>
                      <a:r>
                        <a:rPr lang="en-US" sz="1200">
                          <a:effectLst/>
                          <a:latin typeface="Franklin Gothic Book"/>
                        </a:rPr>
                        <a:t>USDA Broadband​</a:t>
                      </a:r>
                      <a:endParaRPr lang="en-US"/>
                    </a:p>
                  </a:txBody>
                  <a:tcPr marL="0" marR="0" marT="0" marB="0"/>
                </a:tc>
                <a:tc>
                  <a:txBody>
                    <a:bodyPr/>
                    <a:lstStyle/>
                    <a:p>
                      <a:pPr lvl="0">
                        <a:buNone/>
                      </a:pPr>
                      <a:r>
                        <a:rPr lang="en-US" sz="1200">
                          <a:effectLst/>
                          <a:latin typeface="Franklin Gothic Book"/>
                        </a:rPr>
                        <a:t>John Pender, USDA Economic Research Service (ERS)​</a:t>
                      </a:r>
                      <a:endParaRPr lang="en-US"/>
                    </a:p>
                  </a:txBody>
                  <a:tcPr marL="0" marR="0" marT="0" marB="0"/>
                </a:tc>
                <a:tc>
                  <a:txBody>
                    <a:bodyPr/>
                    <a:lstStyle/>
                    <a:p>
                      <a:pPr lvl="0">
                        <a:buNone/>
                      </a:pPr>
                      <a:r>
                        <a:rPr lang="en-US" sz="1200">
                          <a:effectLst/>
                          <a:latin typeface="Franklin Gothic Book"/>
                        </a:rPr>
                        <a:t>Josh​</a:t>
                      </a:r>
                      <a:endParaRPr lang="en-US"/>
                    </a:p>
                    <a:p>
                      <a:pPr lvl="0">
                        <a:buNone/>
                      </a:pPr>
                      <a:r>
                        <a:rPr lang="en-US" sz="1200" err="1">
                          <a:effectLst/>
                          <a:latin typeface="Franklin Gothic Book"/>
                        </a:rPr>
                        <a:t>Teja</a:t>
                      </a:r>
                      <a:r>
                        <a:rPr lang="en-US" sz="1200">
                          <a:effectLst/>
                          <a:latin typeface="Franklin Gothic Book"/>
                        </a:rPr>
                        <a:t>​</a:t>
                      </a:r>
                      <a:endParaRPr lang="en-US"/>
                    </a:p>
                    <a:p>
                      <a:pPr lvl="0">
                        <a:buNone/>
                      </a:pPr>
                      <a:r>
                        <a:rPr lang="en-US" sz="1200">
                          <a:effectLst/>
                          <a:latin typeface="Franklin Gothic Book"/>
                        </a:rPr>
                        <a:t>Stephanie​</a:t>
                      </a:r>
                      <a:endParaRPr lang="en-US"/>
                    </a:p>
                  </a:txBody>
                  <a:tcPr marL="0" marR="0" marT="0" marB="0"/>
                </a:tc>
                <a:tc>
                  <a:txBody>
                    <a:bodyPr/>
                    <a:lstStyle/>
                    <a:p>
                      <a:pPr lvl="0">
                        <a:buNone/>
                      </a:pPr>
                      <a:r>
                        <a:rPr lang="en-US" sz="1200">
                          <a:effectLst/>
                          <a:latin typeface="Franklin Gothic Book"/>
                        </a:rPr>
                        <a:t>Kat</a:t>
                      </a:r>
                      <a:endParaRPr lang="en-US"/>
                    </a:p>
                  </a:txBody>
                  <a:tcPr marL="0" marR="0" marT="0" marB="0"/>
                </a:tc>
                <a:tc>
                  <a:txBody>
                    <a:bodyPr/>
                    <a:lstStyle/>
                    <a:p>
                      <a:pPr lvl="0">
                        <a:buNone/>
                      </a:pPr>
                      <a:r>
                        <a:rPr lang="en-US" sz="1100">
                          <a:effectLst/>
                          <a:latin typeface="Franklin Gothic Book"/>
                        </a:rPr>
                        <a:t>Sarah</a:t>
                      </a:r>
                      <a:endParaRPr lang="en-US"/>
                    </a:p>
                    <a:p>
                      <a:pPr lvl="0">
                        <a:buNone/>
                      </a:pPr>
                      <a:r>
                        <a:rPr lang="en-US" sz="1100">
                          <a:effectLst/>
                          <a:latin typeface="Franklin Gothic Book"/>
                        </a:rPr>
                        <a:t>Raghav</a:t>
                      </a:r>
                      <a:endParaRPr lang="en-US"/>
                    </a:p>
                  </a:txBody>
                  <a:tcPr marL="0" marR="0" marT="0" marB="0"/>
                </a:tc>
                <a:extLst>
                  <a:ext uri="{0D108BD9-81ED-4DB2-BD59-A6C34878D82A}">
                    <a16:rowId xmlns:a16="http://schemas.microsoft.com/office/drawing/2014/main" val="3049274047"/>
                  </a:ext>
                </a:extLst>
              </a:tr>
              <a:tr h="294775">
                <a:tc gridSpan="7">
                  <a:txBody>
                    <a:bodyPr/>
                    <a:lstStyle/>
                    <a:p>
                      <a:pPr marL="0" algn="ctr" defTabSz="457209" rtl="0" eaLnBrk="1" fontAlgn="base" latinLnBrk="0" hangingPunct="1"/>
                      <a:r>
                        <a:rPr lang="en-US" sz="1200" b="1" kern="1200">
                          <a:solidFill>
                            <a:schemeClr val="tx1"/>
                          </a:solidFill>
                          <a:latin typeface="+mn-lt"/>
                          <a:ea typeface="+mn-ea"/>
                          <a:cs typeface="+mn-cs"/>
                        </a:rPr>
                        <a:t>BREAK</a:t>
                      </a:r>
                    </a:p>
                  </a:txBody>
                  <a:tcPr marL="0" marR="0" marT="0" marB="0">
                    <a:solidFill>
                      <a:schemeClr val="accent2">
                        <a:lumMod val="20000"/>
                        <a:lumOff val="80000"/>
                      </a:schemeClr>
                    </a:solidFill>
                  </a:tcPr>
                </a:tc>
                <a:tc hMerge="1">
                  <a:txBody>
                    <a:bodyPr/>
                    <a:lstStyle/>
                    <a:p>
                      <a:endParaRPr lang="en-US"/>
                    </a:p>
                  </a:txBody>
                  <a:tcPr/>
                </a:tc>
                <a:tc hMerge="1">
                  <a:txBody>
                    <a:bodyPr/>
                    <a:lstStyle/>
                    <a:p>
                      <a:pPr fontAlgn="base"/>
                      <a:endParaRPr lang="en-US" sz="1100">
                        <a:effectLst/>
                        <a:latin typeface="Franklin Gothic Book"/>
                      </a:endParaRPr>
                    </a:p>
                  </a:txBody>
                  <a:tcPr marL="0" marR="0" marT="0" marB="0">
                    <a:solidFill>
                      <a:schemeClr val="accent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1763508"/>
                  </a:ext>
                </a:extLst>
              </a:tr>
              <a:tr h="884327">
                <a:tc>
                  <a:txBody>
                    <a:bodyPr/>
                    <a:lstStyle/>
                    <a:p>
                      <a:pPr marL="0" algn="ctr" defTabSz="457209" rtl="0" eaLnBrk="1" fontAlgn="base" latinLnBrk="0" hangingPunct="1"/>
                      <a:r>
                        <a:rPr lang="en-US" sz="1800" b="1" kern="1200">
                          <a:solidFill>
                            <a:schemeClr val="lt1"/>
                          </a:solidFill>
                          <a:latin typeface="+mn-lt"/>
                          <a:ea typeface="+mn-ea"/>
                          <a:cs typeface="+mn-cs"/>
                        </a:rPr>
                        <a:t>11:00</a:t>
                      </a:r>
                    </a:p>
                  </a:txBody>
                  <a:tcPr marL="0" marR="0" marT="0" marB="0"/>
                </a:tc>
                <a:tc>
                  <a:txBody>
                    <a:bodyPr/>
                    <a:lstStyle/>
                    <a:p>
                      <a:pPr marL="0" algn="l" defTabSz="457209" rtl="0" eaLnBrk="1" fontAlgn="base" latinLnBrk="0" hangingPunct="1"/>
                      <a:r>
                        <a:rPr lang="en-US" sz="1200">
                          <a:effectLst/>
                          <a:latin typeface="Franklin Gothic Book"/>
                        </a:rPr>
                        <a:t>Building a Fairfax County </a:t>
                      </a:r>
                      <a:r>
                        <a:rPr lang="en-US" sz="1200" err="1">
                          <a:effectLst/>
                          <a:latin typeface="Franklin Gothic Book"/>
                        </a:rPr>
                        <a:t>CommunityScape</a:t>
                      </a:r>
                      <a:r>
                        <a:rPr lang="en-US" sz="1200">
                          <a:effectLst/>
                          <a:latin typeface="Franklin Gothic Book"/>
                        </a:rPr>
                        <a:t> to Understand Social Determinants of Health and Prosperity​</a:t>
                      </a:r>
                      <a:endParaRPr lang="en-US" sz="1200" b="1" kern="1200">
                        <a:solidFill>
                          <a:schemeClr val="lt1"/>
                        </a:solidFill>
                        <a:latin typeface="+mn-lt"/>
                        <a:ea typeface="+mn-ea"/>
                        <a:cs typeface="+mn-cs"/>
                      </a:endParaRPr>
                    </a:p>
                  </a:txBody>
                  <a:tcPr marL="0" marR="0" marT="0" marB="0"/>
                </a:tc>
                <a:tc>
                  <a:txBody>
                    <a:bodyPr/>
                    <a:lstStyle/>
                    <a:p>
                      <a:pPr fontAlgn="base"/>
                      <a:r>
                        <a:rPr lang="en-US" sz="1200">
                          <a:effectLst/>
                          <a:latin typeface="Franklin Gothic Book"/>
                        </a:rPr>
                        <a:t>Fairfax &amp; INOVA​</a:t>
                      </a:r>
                    </a:p>
                  </a:txBody>
                  <a:tcPr marL="0" marR="0" marT="0" marB="0"/>
                </a:tc>
                <a:tc>
                  <a:txBody>
                    <a:bodyPr/>
                    <a:lstStyle/>
                    <a:p>
                      <a:pPr fontAlgn="base"/>
                      <a:r>
                        <a:rPr lang="en-US" sz="1200">
                          <a:effectLst/>
                          <a:latin typeface="Franklin Gothic Book"/>
                        </a:rPr>
                        <a:t>Fairfax County Health and Human Services,​</a:t>
                      </a:r>
                      <a:endParaRPr lang="en-US"/>
                    </a:p>
                    <a:p>
                      <a:pPr lvl="0">
                        <a:buNone/>
                      </a:pPr>
                      <a:r>
                        <a:rPr lang="en-US" sz="1200">
                          <a:effectLst/>
                          <a:latin typeface="Franklin Gothic Book"/>
                        </a:rPr>
                        <a:t>&amp; Inova Translational Medicine Institute​</a:t>
                      </a:r>
                      <a:endParaRPr lang="en-US"/>
                    </a:p>
                    <a:p>
                      <a:pPr lvl="0">
                        <a:buNone/>
                      </a:pPr>
                      <a:r>
                        <a:rPr lang="en-US" sz="1200">
                          <a:effectLst/>
                          <a:latin typeface="Franklin Gothic Book"/>
                        </a:rPr>
                        <a:t>​</a:t>
                      </a:r>
                      <a:endParaRPr lang="en-US"/>
                    </a:p>
                  </a:txBody>
                  <a:tcPr marL="0" marR="0" marT="0" marB="0"/>
                </a:tc>
                <a:tc>
                  <a:txBody>
                    <a:bodyPr/>
                    <a:lstStyle/>
                    <a:p>
                      <a:pPr lvl="0">
                        <a:buNone/>
                      </a:pPr>
                      <a:r>
                        <a:rPr lang="en-US" sz="1200" err="1">
                          <a:effectLst/>
                          <a:latin typeface="Franklin Gothic Book"/>
                        </a:rPr>
                        <a:t>Teja</a:t>
                      </a:r>
                      <a:r>
                        <a:rPr lang="en-US" sz="1200">
                          <a:effectLst/>
                          <a:latin typeface="Franklin Gothic Book"/>
                        </a:rPr>
                        <a:t>​</a:t>
                      </a:r>
                      <a:endParaRPr lang="en-US"/>
                    </a:p>
                    <a:p>
                      <a:pPr lvl="0">
                        <a:buNone/>
                      </a:pPr>
                      <a:r>
                        <a:rPr lang="en-US" sz="1200">
                          <a:effectLst/>
                          <a:latin typeface="Franklin Gothic Book"/>
                        </a:rPr>
                        <a:t>Joy​</a:t>
                      </a:r>
                      <a:endParaRPr lang="en-US"/>
                    </a:p>
                    <a:p>
                      <a:pPr lvl="0">
                        <a:buNone/>
                      </a:pPr>
                      <a:r>
                        <a:rPr lang="en-US" sz="1200">
                          <a:effectLst/>
                          <a:latin typeface="Franklin Gothic Book"/>
                        </a:rPr>
                        <a:t>Stephanie​</a:t>
                      </a:r>
                      <a:endParaRPr lang="en-US"/>
                    </a:p>
                    <a:p>
                      <a:pPr lvl="0">
                        <a:buNone/>
                      </a:pPr>
                      <a:r>
                        <a:rPr lang="en-US" sz="1200">
                          <a:effectLst/>
                          <a:latin typeface="Franklin Gothic Book"/>
                        </a:rPr>
                        <a:t>Vicki​</a:t>
                      </a:r>
                      <a:endParaRPr lang="en-US"/>
                    </a:p>
                    <a:p>
                      <a:pPr lvl="0">
                        <a:buNone/>
                      </a:pPr>
                      <a:r>
                        <a:rPr lang="en-US" sz="1200">
                          <a:effectLst/>
                          <a:latin typeface="Franklin Gothic Book"/>
                        </a:rPr>
                        <a:t>Josh​</a:t>
                      </a:r>
                      <a:endParaRPr lang="en-US"/>
                    </a:p>
                  </a:txBody>
                  <a:tcPr marL="0" marR="0" marT="0" marB="0"/>
                </a:tc>
                <a:tc>
                  <a:txBody>
                    <a:bodyPr/>
                    <a:lstStyle/>
                    <a:p>
                      <a:pPr fontAlgn="base"/>
                      <a:r>
                        <a:rPr lang="en-US" sz="1200">
                          <a:effectLst/>
                          <a:latin typeface="Franklin Gothic Book"/>
                        </a:rPr>
                        <a:t>Cong</a:t>
                      </a:r>
                    </a:p>
                    <a:p>
                      <a:pPr lvl="0">
                        <a:buNone/>
                      </a:pPr>
                      <a:r>
                        <a:rPr lang="en-US" sz="1200">
                          <a:effectLst/>
                          <a:latin typeface="Franklin Gothic Book"/>
                        </a:rPr>
                        <a:t>Quinton</a:t>
                      </a:r>
                    </a:p>
                  </a:txBody>
                  <a:tcPr marL="0" marR="0" marT="0" marB="0"/>
                </a:tc>
                <a:tc>
                  <a:txBody>
                    <a:bodyPr/>
                    <a:lstStyle/>
                    <a:p>
                      <a:pPr fontAlgn="base"/>
                      <a:r>
                        <a:rPr lang="en-US" sz="1100">
                          <a:effectLst/>
                          <a:latin typeface="Franklin Gothic Book"/>
                        </a:rPr>
                        <a:t>Eliza</a:t>
                      </a:r>
                      <a:endParaRPr lang="en-US"/>
                    </a:p>
                    <a:p>
                      <a:pPr lvl="0">
                        <a:buNone/>
                      </a:pPr>
                      <a:r>
                        <a:rPr lang="en-US" sz="1100">
                          <a:effectLst/>
                          <a:latin typeface="Franklin Gothic Book"/>
                        </a:rPr>
                        <a:t>Victoria</a:t>
                      </a:r>
                    </a:p>
                  </a:txBody>
                  <a:tcPr marL="0" marR="0" marT="0" marB="0"/>
                </a:tc>
                <a:extLst>
                  <a:ext uri="{0D108BD9-81ED-4DB2-BD59-A6C34878D82A}">
                    <a16:rowId xmlns:a16="http://schemas.microsoft.com/office/drawing/2014/main" val="3203438744"/>
                  </a:ext>
                </a:extLst>
              </a:tr>
              <a:tr h="884327">
                <a:tc>
                  <a:txBody>
                    <a:bodyPr/>
                    <a:lstStyle/>
                    <a:p>
                      <a:pPr marL="0" lvl="0" algn="ctr" defTabSz="457209" rtl="0">
                        <a:buNone/>
                      </a:pPr>
                      <a:r>
                        <a:rPr lang="en-US" sz="1800" b="1" kern="1200">
                          <a:solidFill>
                            <a:schemeClr val="lt1"/>
                          </a:solidFill>
                          <a:latin typeface="+mn-lt"/>
                          <a:ea typeface="+mn-ea"/>
                          <a:cs typeface="+mn-cs"/>
                        </a:rPr>
                        <a:t>11:15</a:t>
                      </a:r>
                      <a:endParaRPr lang="en-US"/>
                    </a:p>
                  </a:txBody>
                  <a:tcPr marL="0" marR="0" marT="0" marB="0"/>
                </a:tc>
                <a:tc>
                  <a:txBody>
                    <a:bodyPr/>
                    <a:lstStyle/>
                    <a:p>
                      <a:pPr marL="0" lvl="0" algn="l" rtl="0">
                        <a:buNone/>
                      </a:pPr>
                      <a:r>
                        <a:rPr lang="en-US" sz="1200">
                          <a:effectLst/>
                          <a:latin typeface="Franklin Gothic Book"/>
                        </a:rPr>
                        <a:t>Discovering the Potential and Use of New Data Sources to Measure the Soldier’s Social Determinants of Health​</a:t>
                      </a:r>
                      <a:endParaRPr lang="en-US" sz="1200" b="1" kern="1200">
                        <a:solidFill>
                          <a:schemeClr val="lt1"/>
                        </a:solidFill>
                        <a:latin typeface="+mn-lt"/>
                        <a:ea typeface="+mn-ea"/>
                        <a:cs typeface="+mn-cs"/>
                      </a:endParaRPr>
                    </a:p>
                  </a:txBody>
                  <a:tcPr marL="0" marR="0" marT="0" marB="0"/>
                </a:tc>
                <a:tc>
                  <a:txBody>
                    <a:bodyPr/>
                    <a:lstStyle/>
                    <a:p>
                      <a:pPr lvl="0">
                        <a:buNone/>
                      </a:pPr>
                      <a:r>
                        <a:rPr lang="en-US" sz="1200">
                          <a:effectLst/>
                          <a:latin typeface="Franklin Gothic Book"/>
                        </a:rPr>
                        <a:t>ARI​</a:t>
                      </a:r>
                      <a:endParaRPr lang="en-US"/>
                    </a:p>
                  </a:txBody>
                  <a:tcPr marL="0" marR="0" marT="0" marB="0"/>
                </a:tc>
                <a:tc>
                  <a:txBody>
                    <a:bodyPr/>
                    <a:lstStyle/>
                    <a:p>
                      <a:pPr lvl="0">
                        <a:buNone/>
                      </a:pPr>
                      <a:r>
                        <a:rPr lang="en-US" sz="1200">
                          <a:effectLst/>
                          <a:latin typeface="Franklin Gothic Book"/>
                        </a:rPr>
                        <a:t>Army Research Institute (ARI)​</a:t>
                      </a:r>
                      <a:endParaRPr lang="en-US"/>
                    </a:p>
                  </a:txBody>
                  <a:tcPr marL="0" marR="0" marT="0" marB="0"/>
                </a:tc>
                <a:tc>
                  <a:txBody>
                    <a:bodyPr/>
                    <a:lstStyle/>
                    <a:p>
                      <a:pPr lvl="0">
                        <a:buNone/>
                      </a:pPr>
                      <a:r>
                        <a:rPr lang="en-US" sz="1200">
                          <a:effectLst/>
                          <a:latin typeface="Franklin Gothic Book"/>
                        </a:rPr>
                        <a:t>Stephanie​</a:t>
                      </a:r>
                      <a:endParaRPr lang="en-US"/>
                    </a:p>
                    <a:p>
                      <a:pPr lvl="0">
                        <a:buNone/>
                      </a:pPr>
                      <a:r>
                        <a:rPr lang="en-US" sz="1200">
                          <a:effectLst/>
                          <a:latin typeface="Franklin Gothic Book"/>
                        </a:rPr>
                        <a:t>Josh​</a:t>
                      </a:r>
                      <a:endParaRPr lang="en-US"/>
                    </a:p>
                    <a:p>
                      <a:pPr lvl="0">
                        <a:buNone/>
                      </a:pPr>
                      <a:r>
                        <a:rPr lang="en-US" sz="1200">
                          <a:effectLst/>
                          <a:latin typeface="Franklin Gothic Book"/>
                        </a:rPr>
                        <a:t>Nathaniel</a:t>
                      </a:r>
                      <a:endParaRPr lang="en-US"/>
                    </a:p>
                    <a:p>
                      <a:pPr lvl="0">
                        <a:buNone/>
                      </a:pPr>
                      <a:r>
                        <a:rPr lang="en-US" sz="1200">
                          <a:effectLst/>
                          <a:latin typeface="Franklin Gothic Book"/>
                        </a:rPr>
                        <a:t>Joel</a:t>
                      </a:r>
                      <a:endParaRPr lang="en-US"/>
                    </a:p>
                    <a:p>
                      <a:pPr lvl="0">
                        <a:buNone/>
                      </a:pPr>
                      <a:r>
                        <a:rPr lang="en-US" sz="1200">
                          <a:effectLst/>
                          <a:latin typeface="Franklin Gothic Book"/>
                        </a:rPr>
                        <a:t>Vicki</a:t>
                      </a:r>
                      <a:endParaRPr lang="en-US"/>
                    </a:p>
                  </a:txBody>
                  <a:tcPr marL="0" marR="0" marT="0" marB="0"/>
                </a:tc>
                <a:tc>
                  <a:txBody>
                    <a:bodyPr/>
                    <a:lstStyle/>
                    <a:p>
                      <a:pPr lvl="0">
                        <a:buNone/>
                      </a:pPr>
                      <a:r>
                        <a:rPr lang="en-US" sz="1200">
                          <a:effectLst/>
                          <a:latin typeface="Franklin Gothic Book"/>
                        </a:rPr>
                        <a:t>Allegra</a:t>
                      </a:r>
                    </a:p>
                  </a:txBody>
                  <a:tcPr marL="0" marR="0" marT="0" marB="0"/>
                </a:tc>
                <a:tc>
                  <a:txBody>
                    <a:bodyPr/>
                    <a:lstStyle/>
                    <a:p>
                      <a:pPr lvl="0">
                        <a:buNone/>
                      </a:pPr>
                      <a:r>
                        <a:rPr lang="en-US" sz="1100">
                          <a:effectLst/>
                          <a:latin typeface="Franklin Gothic Book"/>
                        </a:rPr>
                        <a:t>Jessica</a:t>
                      </a:r>
                    </a:p>
                    <a:p>
                      <a:pPr lvl="0">
                        <a:buNone/>
                      </a:pPr>
                      <a:r>
                        <a:rPr lang="en-US" sz="1100">
                          <a:effectLst/>
                          <a:latin typeface="Franklin Gothic Book"/>
                        </a:rPr>
                        <a:t>Sean</a:t>
                      </a:r>
                    </a:p>
                  </a:txBody>
                  <a:tcPr marL="0" marR="0" marT="0" marB="0"/>
                </a:tc>
                <a:extLst>
                  <a:ext uri="{0D108BD9-81ED-4DB2-BD59-A6C34878D82A}">
                    <a16:rowId xmlns:a16="http://schemas.microsoft.com/office/drawing/2014/main" val="4003730673"/>
                  </a:ext>
                </a:extLst>
              </a:tr>
              <a:tr h="555539">
                <a:tc>
                  <a:txBody>
                    <a:bodyPr/>
                    <a:lstStyle/>
                    <a:p>
                      <a:pPr marL="0" algn="ctr" defTabSz="457209" rtl="0" eaLnBrk="1" fontAlgn="base" latinLnBrk="0" hangingPunct="1"/>
                      <a:r>
                        <a:rPr lang="en-US" sz="1800" b="1" kern="1200">
                          <a:solidFill>
                            <a:schemeClr val="lt1"/>
                          </a:solidFill>
                          <a:latin typeface="+mn-lt"/>
                          <a:ea typeface="+mn-ea"/>
                          <a:cs typeface="+mn-cs"/>
                        </a:rPr>
                        <a:t>11:30</a:t>
                      </a:r>
                    </a:p>
                  </a:txBody>
                  <a:tcPr marL="0" marR="0" marT="0" marB="0"/>
                </a:tc>
                <a:tc>
                  <a:txBody>
                    <a:bodyPr/>
                    <a:lstStyle/>
                    <a:p>
                      <a:pPr marL="0" algn="l" defTabSz="457209" rtl="0" eaLnBrk="1" fontAlgn="base" latinLnBrk="0" hangingPunct="1"/>
                      <a:r>
                        <a:rPr lang="en-US" sz="1200">
                          <a:effectLst/>
                          <a:latin typeface="Franklin Gothic Book"/>
                        </a:rPr>
                        <a:t>Economic and Social Impact of Arlington Restaurant Initiative​</a:t>
                      </a:r>
                      <a:endParaRPr lang="en-US" sz="1200" b="1" kern="1200">
                        <a:solidFill>
                          <a:schemeClr val="lt1"/>
                        </a:solidFill>
                        <a:latin typeface="+mn-lt"/>
                        <a:ea typeface="+mn-ea"/>
                        <a:cs typeface="+mn-cs"/>
                      </a:endParaRPr>
                    </a:p>
                  </a:txBody>
                  <a:tcPr marL="0" marR="0" marT="0" marB="0"/>
                </a:tc>
                <a:tc>
                  <a:txBody>
                    <a:bodyPr/>
                    <a:lstStyle/>
                    <a:p>
                      <a:pPr fontAlgn="base"/>
                      <a:r>
                        <a:rPr lang="en-US" sz="1200">
                          <a:effectLst/>
                          <a:latin typeface="Franklin Gothic Book"/>
                        </a:rPr>
                        <a:t>ACPD​</a:t>
                      </a:r>
                    </a:p>
                  </a:txBody>
                  <a:tcPr marL="0" marR="0" marT="0" marB="0"/>
                </a:tc>
                <a:tc>
                  <a:txBody>
                    <a:bodyPr/>
                    <a:lstStyle/>
                    <a:p>
                      <a:pPr fontAlgn="base"/>
                      <a:r>
                        <a:rPr lang="en-US" sz="1200">
                          <a:effectLst/>
                          <a:latin typeface="Franklin Gothic Book"/>
                        </a:rPr>
                        <a:t>Jim Mastoras​</a:t>
                      </a:r>
                    </a:p>
                    <a:p>
                      <a:pPr fontAlgn="base"/>
                      <a:r>
                        <a:rPr lang="en-US" sz="1200">
                          <a:effectLst/>
                          <a:latin typeface="Franklin Gothic Book"/>
                        </a:rPr>
                        <a:t>Arlington County Police Department (ACPD)​</a:t>
                      </a:r>
                    </a:p>
                  </a:txBody>
                  <a:tcPr marL="0" marR="0" marT="0" marB="0"/>
                </a:tc>
                <a:tc>
                  <a:txBody>
                    <a:bodyPr/>
                    <a:lstStyle/>
                    <a:p>
                      <a:pPr lvl="0">
                        <a:buNone/>
                      </a:pPr>
                      <a:r>
                        <a:rPr lang="en-US" sz="1200" err="1">
                          <a:effectLst/>
                          <a:latin typeface="Franklin Gothic Book"/>
                        </a:rPr>
                        <a:t>Bayoán</a:t>
                      </a:r>
                      <a:endParaRPr lang="en-US"/>
                    </a:p>
                    <a:p>
                      <a:pPr lvl="0">
                        <a:buNone/>
                      </a:pPr>
                      <a:r>
                        <a:rPr lang="en-US" sz="1200" err="1">
                          <a:effectLst/>
                          <a:latin typeface="Franklin Gothic Book"/>
                        </a:rPr>
                        <a:t>Gizem</a:t>
                      </a:r>
                      <a:r>
                        <a:rPr lang="en-US" sz="1200">
                          <a:effectLst/>
                          <a:latin typeface="Franklin Gothic Book"/>
                        </a:rPr>
                        <a:t>​</a:t>
                      </a:r>
                      <a:endParaRPr lang="en-US"/>
                    </a:p>
                    <a:p>
                      <a:pPr lvl="0">
                        <a:buNone/>
                      </a:pPr>
                      <a:r>
                        <a:rPr lang="en-US" sz="1200">
                          <a:effectLst/>
                          <a:latin typeface="Franklin Gothic Book"/>
                        </a:rPr>
                        <a:t>Aaron​</a:t>
                      </a:r>
                      <a:endParaRPr lang="en-US"/>
                    </a:p>
                  </a:txBody>
                  <a:tcPr marL="0" marR="0" marT="0" marB="0"/>
                </a:tc>
                <a:tc>
                  <a:txBody>
                    <a:bodyPr/>
                    <a:lstStyle/>
                    <a:p>
                      <a:pPr fontAlgn="base"/>
                      <a:r>
                        <a:rPr lang="en-US" sz="1200">
                          <a:effectLst/>
                          <a:latin typeface="Franklin Gothic Book"/>
                        </a:rPr>
                        <a:t>​Kat</a:t>
                      </a:r>
                      <a:endParaRPr lang="en-US"/>
                    </a:p>
                  </a:txBody>
                  <a:tcPr marL="0" marR="0" marT="0" marB="0"/>
                </a:tc>
                <a:tc>
                  <a:txBody>
                    <a:bodyPr/>
                    <a:lstStyle/>
                    <a:p>
                      <a:pPr fontAlgn="base"/>
                      <a:r>
                        <a:rPr lang="en-US" sz="1100">
                          <a:effectLst/>
                          <a:latin typeface="Franklin Gothic Book"/>
                        </a:rPr>
                        <a:t>Victoria</a:t>
                      </a:r>
                    </a:p>
                  </a:txBody>
                  <a:tcPr marL="0" marR="0" marT="0" marB="0"/>
                </a:tc>
                <a:extLst>
                  <a:ext uri="{0D108BD9-81ED-4DB2-BD59-A6C34878D82A}">
                    <a16:rowId xmlns:a16="http://schemas.microsoft.com/office/drawing/2014/main" val="3389599736"/>
                  </a:ext>
                </a:extLst>
              </a:tr>
              <a:tr h="884327">
                <a:tc>
                  <a:txBody>
                    <a:bodyPr/>
                    <a:lstStyle/>
                    <a:p>
                      <a:pPr marL="0" algn="ctr" defTabSz="457209" rtl="0" eaLnBrk="1" fontAlgn="base" latinLnBrk="0" hangingPunct="1"/>
                      <a:r>
                        <a:rPr lang="en-US" sz="1800" b="1" kern="1200">
                          <a:solidFill>
                            <a:schemeClr val="lt1"/>
                          </a:solidFill>
                          <a:latin typeface="+mn-lt"/>
                          <a:ea typeface="+mn-ea"/>
                          <a:cs typeface="+mn-cs"/>
                        </a:rPr>
                        <a:t>11:45</a:t>
                      </a:r>
                    </a:p>
                  </a:txBody>
                  <a:tcPr marL="0" marR="0" marT="0" marB="0"/>
                </a:tc>
                <a:tc>
                  <a:txBody>
                    <a:bodyPr/>
                    <a:lstStyle/>
                    <a:p>
                      <a:pPr algn="l" fontAlgn="base"/>
                      <a:r>
                        <a:rPr lang="en-US" sz="1200">
                          <a:effectLst/>
                          <a:latin typeface="Franklin Gothic Book"/>
                        </a:rPr>
                        <a:t>Returning Citizens Reentry Program​</a:t>
                      </a:r>
                    </a:p>
                    <a:p>
                      <a:pPr algn="l" fontAlgn="base"/>
                      <a:r>
                        <a:rPr lang="en-US" sz="1200">
                          <a:effectLst/>
                          <a:latin typeface="Franklin Gothic Book"/>
                        </a:rPr>
                        <a:t>​</a:t>
                      </a:r>
                      <a:endParaRPr lang="en-US" sz="1200" b="1" kern="1200">
                        <a:solidFill>
                          <a:schemeClr val="lt1"/>
                        </a:solidFill>
                        <a:latin typeface="+mn-lt"/>
                        <a:ea typeface="+mn-ea"/>
                        <a:cs typeface="+mn-cs"/>
                      </a:endParaRPr>
                    </a:p>
                  </a:txBody>
                  <a:tcPr marL="0" marR="0" marT="0" marB="0"/>
                </a:tc>
                <a:tc>
                  <a:txBody>
                    <a:bodyPr/>
                    <a:lstStyle/>
                    <a:p>
                      <a:pPr fontAlgn="base"/>
                      <a:r>
                        <a:rPr lang="en-US" sz="1200">
                          <a:effectLst/>
                          <a:latin typeface="Franklin Gothic Book"/>
                        </a:rPr>
                        <a:t>Criminal Justice​</a:t>
                      </a:r>
                    </a:p>
                  </a:txBody>
                  <a:tcPr marL="0" marR="0" marT="0" marB="0"/>
                </a:tc>
                <a:tc>
                  <a:txBody>
                    <a:bodyPr/>
                    <a:lstStyle/>
                    <a:p>
                      <a:pPr fontAlgn="base"/>
                      <a:r>
                        <a:rPr lang="en-US" sz="1200">
                          <a:effectLst/>
                          <a:latin typeface="Franklin Gothic Book"/>
                        </a:rPr>
                        <a:t>Gregory Fairchild, Darden; UVA​</a:t>
                      </a:r>
                    </a:p>
                    <a:p>
                      <a:pPr fontAlgn="base"/>
                      <a:r>
                        <a:rPr lang="en-US" sz="1200">
                          <a:effectLst/>
                          <a:latin typeface="Franklin Gothic Book"/>
                        </a:rPr>
                        <a:t>&amp; Virginia Department of Corrections (VADOC)​</a:t>
                      </a:r>
                    </a:p>
                  </a:txBody>
                  <a:tcPr marL="0" marR="0" marT="0" marB="0"/>
                </a:tc>
                <a:tc>
                  <a:txBody>
                    <a:bodyPr/>
                    <a:lstStyle/>
                    <a:p>
                      <a:pPr lvl="0">
                        <a:buNone/>
                      </a:pPr>
                      <a:r>
                        <a:rPr lang="en-US" sz="1200">
                          <a:effectLst/>
                          <a:latin typeface="Franklin Gothic Book"/>
                        </a:rPr>
                        <a:t>Nathaniel</a:t>
                      </a:r>
                      <a:endParaRPr lang="en-US"/>
                    </a:p>
                    <a:p>
                      <a:pPr lvl="0">
                        <a:buNone/>
                      </a:pPr>
                      <a:r>
                        <a:rPr lang="en-US" sz="1200">
                          <a:effectLst/>
                          <a:latin typeface="Franklin Gothic Book"/>
                        </a:rPr>
                        <a:t>Joel​</a:t>
                      </a:r>
                      <a:endParaRPr lang="en-US"/>
                    </a:p>
                    <a:p>
                      <a:pPr lvl="0">
                        <a:buNone/>
                      </a:pPr>
                      <a:r>
                        <a:rPr lang="en-US" sz="1200" err="1">
                          <a:effectLst/>
                          <a:latin typeface="Franklin Gothic Book"/>
                        </a:rPr>
                        <a:t>Bayoán</a:t>
                      </a:r>
                      <a:r>
                        <a:rPr lang="en-US" sz="1200">
                          <a:effectLst/>
                          <a:latin typeface="Franklin Gothic Book"/>
                        </a:rPr>
                        <a:t>​​</a:t>
                      </a:r>
                      <a:endParaRPr lang="en-US"/>
                    </a:p>
                    <a:p>
                      <a:pPr lvl="0">
                        <a:buNone/>
                      </a:pPr>
                      <a:r>
                        <a:rPr lang="en-US" sz="1200">
                          <a:effectLst/>
                          <a:latin typeface="Franklin Gothic Book"/>
                        </a:rPr>
                        <a:t>Aaron​​</a:t>
                      </a:r>
                      <a:endParaRPr lang="en-US"/>
                    </a:p>
                  </a:txBody>
                  <a:tcPr marL="0" marR="0" marT="0" marB="0"/>
                </a:tc>
                <a:tc>
                  <a:txBody>
                    <a:bodyPr/>
                    <a:lstStyle/>
                    <a:p>
                      <a:pPr fontAlgn="base"/>
                      <a:r>
                        <a:rPr lang="en-US" sz="1200">
                          <a:effectLst/>
                          <a:latin typeface="Franklin Gothic Book"/>
                        </a:rPr>
                        <a:t>Allegra</a:t>
                      </a:r>
                    </a:p>
                  </a:txBody>
                  <a:tcPr marL="0" marR="0" marT="0" marB="0"/>
                </a:tc>
                <a:tc>
                  <a:txBody>
                    <a:bodyPr/>
                    <a:lstStyle/>
                    <a:p>
                      <a:pPr fontAlgn="base"/>
                      <a:r>
                        <a:rPr lang="en-US" sz="1100">
                          <a:effectLst/>
                          <a:latin typeface="Franklin Gothic Book"/>
                        </a:rPr>
                        <a:t>Jessica</a:t>
                      </a:r>
                    </a:p>
                  </a:txBody>
                  <a:tcPr marL="0" marR="0" marT="0" marB="0"/>
                </a:tc>
                <a:extLst>
                  <a:ext uri="{0D108BD9-81ED-4DB2-BD59-A6C34878D82A}">
                    <a16:rowId xmlns:a16="http://schemas.microsoft.com/office/drawing/2014/main" val="3051106270"/>
                  </a:ext>
                </a:extLst>
              </a:tr>
            </a:tbl>
          </a:graphicData>
        </a:graphic>
      </p:graphicFrame>
    </p:spTree>
    <p:extLst>
      <p:ext uri="{BB962C8B-B14F-4D97-AF65-F5344CB8AC3E}">
        <p14:creationId xmlns:p14="http://schemas.microsoft.com/office/powerpoint/2010/main" val="1122256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BD8D6A-1AE1-7C44-999F-A1599CD1ADFC}"/>
              </a:ext>
            </a:extLst>
          </p:cNvPr>
          <p:cNvSpPr>
            <a:spLocks noGrp="1"/>
          </p:cNvSpPr>
          <p:nvPr>
            <p:ph type="sldNum" sz="quarter" idx="4"/>
          </p:nvPr>
        </p:nvSpPr>
        <p:spPr/>
        <p:txBody>
          <a:bodyPr/>
          <a:lstStyle/>
          <a:p>
            <a:fld id="{0F418C06-167A-E646-9EF6-18275B625F6B}" type="slidenum">
              <a:rPr lang="en-US" smtClean="0"/>
              <a:pPr/>
              <a:t>20</a:t>
            </a:fld>
            <a:endParaRPr lang="en-US"/>
          </a:p>
        </p:txBody>
      </p:sp>
      <p:sp>
        <p:nvSpPr>
          <p:cNvPr id="9" name="Title 1">
            <a:extLst>
              <a:ext uri="{FF2B5EF4-FFF2-40B4-BE49-F238E27FC236}">
                <a16:creationId xmlns:a16="http://schemas.microsoft.com/office/drawing/2014/main" id="{45AB9B90-93A2-477A-88BD-5C3C98BD93C8}"/>
              </a:ext>
            </a:extLst>
          </p:cNvPr>
          <p:cNvSpPr txBox="1">
            <a:spLocks/>
          </p:cNvSpPr>
          <p:nvPr/>
        </p:nvSpPr>
        <p:spPr>
          <a:xfrm>
            <a:off x="538223" y="472860"/>
            <a:ext cx="9875520" cy="1360512"/>
          </a:xfr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960" b="1">
                <a:solidFill>
                  <a:srgbClr val="E46C0A"/>
                </a:solidFill>
                <a:latin typeface="ITC Franklin Gothic Std Book"/>
              </a:rPr>
              <a:t>Education Data </a:t>
            </a:r>
            <a:r>
              <a:rPr lang="en-US" sz="3960">
                <a:solidFill>
                  <a:srgbClr val="E46C0A"/>
                </a:solidFill>
                <a:latin typeface="ITC Franklin Gothic Std Book"/>
              </a:rPr>
              <a:t>- Providers of Alternative Credentials</a:t>
            </a:r>
            <a:endParaRPr lang="en-US" sz="3960">
              <a:solidFill>
                <a:srgbClr val="E46C0A"/>
              </a:solidFill>
            </a:endParaRPr>
          </a:p>
        </p:txBody>
      </p:sp>
      <p:sp>
        <p:nvSpPr>
          <p:cNvPr id="10" name="Content Placeholder 2">
            <a:extLst>
              <a:ext uri="{FF2B5EF4-FFF2-40B4-BE49-F238E27FC236}">
                <a16:creationId xmlns:a16="http://schemas.microsoft.com/office/drawing/2014/main" id="{9D49719C-FFA2-4235-9083-185B2CF5B502}"/>
              </a:ext>
            </a:extLst>
          </p:cNvPr>
          <p:cNvSpPr txBox="1">
            <a:spLocks/>
          </p:cNvSpPr>
          <p:nvPr/>
        </p:nvSpPr>
        <p:spPr>
          <a:xfrm>
            <a:off x="780425" y="1724767"/>
            <a:ext cx="4705976" cy="351437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80">
                <a:solidFill>
                  <a:schemeClr val="tx2"/>
                </a:solidFill>
                <a:latin typeface="ITC Franklin Gothic Std Book"/>
              </a:rPr>
              <a:t>Class Central</a:t>
            </a:r>
            <a:endParaRPr lang="en-US" sz="2880">
              <a:solidFill>
                <a:schemeClr val="tx2"/>
              </a:solidFill>
              <a:cs typeface="Calibri"/>
            </a:endParaRPr>
          </a:p>
          <a:p>
            <a:pPr lvl="1"/>
            <a:r>
              <a:rPr lang="en-US" sz="2520">
                <a:solidFill>
                  <a:schemeClr val="tx2"/>
                </a:solidFill>
                <a:latin typeface="ITC Franklin Gothic Std Book"/>
              </a:rPr>
              <a:t>Massive Online Open Courses (MOOCs)</a:t>
            </a:r>
            <a:endParaRPr lang="en-US" sz="2520">
              <a:solidFill>
                <a:schemeClr val="tx2"/>
              </a:solidFill>
            </a:endParaRPr>
          </a:p>
        </p:txBody>
      </p:sp>
      <p:sp>
        <p:nvSpPr>
          <p:cNvPr id="11" name="Content Placeholder 2">
            <a:extLst>
              <a:ext uri="{FF2B5EF4-FFF2-40B4-BE49-F238E27FC236}">
                <a16:creationId xmlns:a16="http://schemas.microsoft.com/office/drawing/2014/main" id="{3CF9FD3E-370A-446F-ABF4-E297EF751C47}"/>
              </a:ext>
            </a:extLst>
          </p:cNvPr>
          <p:cNvSpPr txBox="1">
            <a:spLocks/>
          </p:cNvSpPr>
          <p:nvPr/>
        </p:nvSpPr>
        <p:spPr>
          <a:xfrm>
            <a:off x="5707768" y="1724767"/>
            <a:ext cx="4705976" cy="3514379"/>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80">
                <a:solidFill>
                  <a:schemeClr val="tx2"/>
                </a:solidFill>
                <a:latin typeface="ITC Franklin Gothic Std Book"/>
              </a:rPr>
              <a:t>Course Report &amp; Switchup</a:t>
            </a:r>
            <a:endParaRPr lang="en-US" sz="2880">
              <a:solidFill>
                <a:schemeClr val="tx2"/>
              </a:solidFill>
              <a:cs typeface="Calibri"/>
            </a:endParaRPr>
          </a:p>
          <a:p>
            <a:pPr lvl="1"/>
            <a:r>
              <a:rPr lang="en-US" sz="2520">
                <a:solidFill>
                  <a:schemeClr val="tx2"/>
                </a:solidFill>
                <a:latin typeface="ITC Franklin Gothic Std Book"/>
              </a:rPr>
              <a:t>Coding Bootcamps</a:t>
            </a:r>
            <a:endParaRPr lang="en-US" sz="2520">
              <a:solidFill>
                <a:schemeClr val="tx2"/>
              </a:solidFill>
            </a:endParaRPr>
          </a:p>
        </p:txBody>
      </p:sp>
      <p:pic>
        <p:nvPicPr>
          <p:cNvPr id="1026" name="Picture 2" descr="Image result for class central logo">
            <a:extLst>
              <a:ext uri="{FF2B5EF4-FFF2-40B4-BE49-F238E27FC236}">
                <a16:creationId xmlns:a16="http://schemas.microsoft.com/office/drawing/2014/main" id="{D8EBB7FC-E6DB-4940-ABF2-79FC4063C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8895" y="3429000"/>
            <a:ext cx="1632204" cy="1632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urse report logo">
            <a:extLst>
              <a:ext uri="{FF2B5EF4-FFF2-40B4-BE49-F238E27FC236}">
                <a16:creationId xmlns:a16="http://schemas.microsoft.com/office/drawing/2014/main" id="{DB8F1104-5AEE-4B75-910B-05F49215F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881" y="3429000"/>
            <a:ext cx="1632204" cy="1632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witchup logo">
            <a:extLst>
              <a:ext uri="{FF2B5EF4-FFF2-40B4-BE49-F238E27FC236}">
                <a16:creationId xmlns:a16="http://schemas.microsoft.com/office/drawing/2014/main" id="{9B1473F5-92BC-4664-A2AA-8A3559661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868" y="3481956"/>
            <a:ext cx="1632204" cy="1632204"/>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AD176CC4-EDF0-411A-83CC-E6CB0BC9BECA}"/>
              </a:ext>
            </a:extLst>
          </p:cNvPr>
          <p:cNvSpPr txBox="1">
            <a:spLocks/>
          </p:cNvSpPr>
          <p:nvPr/>
        </p:nvSpPr>
        <p:spPr>
          <a:xfrm>
            <a:off x="2018958" y="5235653"/>
            <a:ext cx="6927149" cy="545991"/>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60">
                <a:solidFill>
                  <a:schemeClr val="tx2"/>
                </a:solidFill>
                <a:latin typeface="ITC Franklin Gothic Std Book"/>
                <a:cs typeface="Calibri"/>
              </a:rPr>
              <a:t>Challenge: Connecting provider lists to students in our MSAs</a:t>
            </a:r>
          </a:p>
        </p:txBody>
      </p:sp>
    </p:spTree>
    <p:extLst>
      <p:ext uri="{BB962C8B-B14F-4D97-AF65-F5344CB8AC3E}">
        <p14:creationId xmlns:p14="http://schemas.microsoft.com/office/powerpoint/2010/main" val="12695993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1376109" y="3666193"/>
            <a:ext cx="3219642" cy="631908"/>
          </a:xfrm>
          <a:prstGeom prst="uturnArrow">
            <a:avLst>
              <a:gd name="adj1" fmla="val 25000"/>
              <a:gd name="adj2" fmla="val 25000"/>
              <a:gd name="adj3" fmla="val 22590"/>
              <a:gd name="adj4" fmla="val 52410"/>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4294967295"/>
          </p:nvPr>
        </p:nvSpPr>
        <p:spPr>
          <a:xfrm>
            <a:off x="0" y="6156325"/>
            <a:ext cx="2560638" cy="328613"/>
          </a:xfrm>
          <a:prstGeom prst="rect">
            <a:avLst/>
          </a:prstGeom>
        </p:spPr>
        <p:txBody>
          <a:bodyPr/>
          <a:lstStyle/>
          <a:p>
            <a:fld id="{0F418C06-167A-E646-9EF6-18275B625F6B}" type="slidenum">
              <a:rPr lang="en-US" smtClean="0"/>
              <a:pPr/>
              <a:t>21</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607915" y="2774736"/>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Local Job Market</a:t>
            </a:r>
            <a:endParaRPr lang="en-US" sz="1620">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3626243" y="2774736"/>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Current Workforce</a:t>
            </a:r>
            <a:endParaRPr lang="en-US" sz="1620">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6644571" y="2774736"/>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Educational Opportunities</a:t>
            </a:r>
            <a:endParaRPr lang="en-US" sz="1620">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2833451" y="2856063"/>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5883444" y="2856063"/>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907005" y="3697280"/>
            <a:ext cx="6830177" cy="1975207"/>
          </a:xfrm>
          <a:prstGeom prst="uturnArrow">
            <a:avLst>
              <a:gd name="adj1" fmla="val 8717"/>
              <a:gd name="adj2" fmla="val 10154"/>
              <a:gd name="adj3" fmla="val 9181"/>
              <a:gd name="adj4" fmla="val 53368"/>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32" name="Text Placeholder 1">
            <a:extLst>
              <a:ext uri="{FF2B5EF4-FFF2-40B4-BE49-F238E27FC236}">
                <a16:creationId xmlns:a16="http://schemas.microsoft.com/office/drawing/2014/main" id="{212231C7-6FF8-0740-8E6D-547D55053947}"/>
              </a:ext>
            </a:extLst>
          </p:cNvPr>
          <p:cNvSpPr txBox="1">
            <a:spLocks/>
          </p:cNvSpPr>
          <p:nvPr/>
        </p:nvSpPr>
        <p:spPr>
          <a:xfrm>
            <a:off x="0" y="529243"/>
            <a:ext cx="10972800" cy="623825"/>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80">
                <a:solidFill>
                  <a:schemeClr val="accent6">
                    <a:lumMod val="75000"/>
                  </a:schemeClr>
                </a:solidFill>
              </a:rPr>
              <a:t>Connections and Mismatch</a:t>
            </a:r>
          </a:p>
        </p:txBody>
      </p:sp>
      <p:sp>
        <p:nvSpPr>
          <p:cNvPr id="12" name="Rectangle: Rounded Corners 4">
            <a:extLst>
              <a:ext uri="{FF2B5EF4-FFF2-40B4-BE49-F238E27FC236}">
                <a16:creationId xmlns:a16="http://schemas.microsoft.com/office/drawing/2014/main" id="{A139F4A8-016F-2A43-B306-4A3834DD8948}"/>
              </a:ext>
            </a:extLst>
          </p:cNvPr>
          <p:cNvSpPr/>
          <p:nvPr/>
        </p:nvSpPr>
        <p:spPr>
          <a:xfrm>
            <a:off x="8312116" y="1744777"/>
            <a:ext cx="1189332" cy="623825"/>
          </a:xfrm>
          <a:prstGeom prst="roundRect">
            <a:avLst>
              <a:gd name="adj" fmla="val 17816"/>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Traditional Education</a:t>
            </a:r>
            <a:endParaRPr lang="en-US" sz="1620">
              <a:solidFill>
                <a:schemeClr val="bg1"/>
              </a:solidFill>
            </a:endParaRPr>
          </a:p>
        </p:txBody>
      </p:sp>
      <p:sp>
        <p:nvSpPr>
          <p:cNvPr id="14" name="Rectangle: Rounded Corners 8">
            <a:extLst>
              <a:ext uri="{FF2B5EF4-FFF2-40B4-BE49-F238E27FC236}">
                <a16:creationId xmlns:a16="http://schemas.microsoft.com/office/drawing/2014/main" id="{3B078891-DCFE-9E4C-8F78-0F13C1DD6367}"/>
              </a:ext>
            </a:extLst>
          </p:cNvPr>
          <p:cNvSpPr/>
          <p:nvPr/>
        </p:nvSpPr>
        <p:spPr>
          <a:xfrm>
            <a:off x="8194628" y="1240989"/>
            <a:ext cx="1424308" cy="377847"/>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Apprenticeships</a:t>
            </a:r>
            <a:endParaRPr lang="en-US" sz="1440">
              <a:solidFill>
                <a:schemeClr val="bg1"/>
              </a:solidFill>
            </a:endParaRPr>
          </a:p>
        </p:txBody>
      </p:sp>
      <p:sp>
        <p:nvSpPr>
          <p:cNvPr id="15" name="Rectangle: Rounded Corners 9">
            <a:extLst>
              <a:ext uri="{FF2B5EF4-FFF2-40B4-BE49-F238E27FC236}">
                <a16:creationId xmlns:a16="http://schemas.microsoft.com/office/drawing/2014/main" id="{8B675B17-2592-674B-8C77-FA5BDD1044BC}"/>
              </a:ext>
            </a:extLst>
          </p:cNvPr>
          <p:cNvSpPr/>
          <p:nvPr/>
        </p:nvSpPr>
        <p:spPr>
          <a:xfrm>
            <a:off x="9724528" y="1784397"/>
            <a:ext cx="1038373" cy="542406"/>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Associate's degrees</a:t>
            </a:r>
            <a:endParaRPr lang="en-US" sz="1620">
              <a:solidFill>
                <a:schemeClr val="bg1"/>
              </a:solidFill>
            </a:endParaRPr>
          </a:p>
        </p:txBody>
      </p:sp>
      <p:sp>
        <p:nvSpPr>
          <p:cNvPr id="19" name="Rectangle: Rounded Corners 14">
            <a:extLst>
              <a:ext uri="{FF2B5EF4-FFF2-40B4-BE49-F238E27FC236}">
                <a16:creationId xmlns:a16="http://schemas.microsoft.com/office/drawing/2014/main" id="{FDE7BA72-E2D6-134A-A5F8-C7EAFEFAAC7C}"/>
              </a:ext>
            </a:extLst>
          </p:cNvPr>
          <p:cNvSpPr/>
          <p:nvPr/>
        </p:nvSpPr>
        <p:spPr>
          <a:xfrm>
            <a:off x="6985520" y="1785486"/>
            <a:ext cx="1103515" cy="542406"/>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Certificate programs</a:t>
            </a:r>
            <a:endParaRPr lang="en-US" sz="1620">
              <a:solidFill>
                <a:schemeClr val="bg1"/>
              </a:solidFill>
            </a:endParaRPr>
          </a:p>
        </p:txBody>
      </p:sp>
      <p:cxnSp>
        <p:nvCxnSpPr>
          <p:cNvPr id="20" name="Straight Connector 19">
            <a:extLst>
              <a:ext uri="{FF2B5EF4-FFF2-40B4-BE49-F238E27FC236}">
                <a16:creationId xmlns:a16="http://schemas.microsoft.com/office/drawing/2014/main" id="{C8EDB24B-FD57-6C4E-B3E1-3D9A7CC6A1EE}"/>
              </a:ext>
            </a:extLst>
          </p:cNvPr>
          <p:cNvCxnSpPr>
            <a:cxnSpLocks/>
            <a:stCxn id="12" idx="3"/>
            <a:endCxn id="15" idx="1"/>
          </p:cNvCxnSpPr>
          <p:nvPr/>
        </p:nvCxnSpPr>
        <p:spPr>
          <a:xfrm flipV="1">
            <a:off x="9501448" y="2055600"/>
            <a:ext cx="223080" cy="1090"/>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F9D16D-6E84-D849-8BA0-88F3B6EE0E06}"/>
              </a:ext>
            </a:extLst>
          </p:cNvPr>
          <p:cNvCxnSpPr>
            <a:cxnSpLocks/>
            <a:stCxn id="12" idx="0"/>
            <a:endCxn id="14" idx="2"/>
          </p:cNvCxnSpPr>
          <p:nvPr/>
        </p:nvCxnSpPr>
        <p:spPr>
          <a:xfrm flipV="1">
            <a:off x="8906782" y="1618836"/>
            <a:ext cx="0" cy="12594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B7D90FB-0DC9-B145-96A5-A0CB33F6902F}"/>
              </a:ext>
            </a:extLst>
          </p:cNvPr>
          <p:cNvCxnSpPr>
            <a:cxnSpLocks/>
            <a:stCxn id="12" idx="1"/>
            <a:endCxn id="19" idx="3"/>
          </p:cNvCxnSpPr>
          <p:nvPr/>
        </p:nvCxnSpPr>
        <p:spPr>
          <a:xfrm flipH="1" flipV="1">
            <a:off x="8089036" y="2056689"/>
            <a:ext cx="223080" cy="1"/>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33" name="Bent Arrow 32">
            <a:extLst>
              <a:ext uri="{FF2B5EF4-FFF2-40B4-BE49-F238E27FC236}">
                <a16:creationId xmlns:a16="http://schemas.microsoft.com/office/drawing/2014/main" id="{0C9A0C73-D5AA-5046-A16F-56BFA5F74E92}"/>
              </a:ext>
            </a:extLst>
          </p:cNvPr>
          <p:cNvSpPr/>
          <p:nvPr/>
        </p:nvSpPr>
        <p:spPr>
          <a:xfrm rot="16200000" flipV="1">
            <a:off x="8461705" y="2589398"/>
            <a:ext cx="684061" cy="438386"/>
          </a:xfrm>
          <a:prstGeom prst="ben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30" name="Rectangle: Rounded Corners 5">
            <a:extLst>
              <a:ext uri="{FF2B5EF4-FFF2-40B4-BE49-F238E27FC236}">
                <a16:creationId xmlns:a16="http://schemas.microsoft.com/office/drawing/2014/main" id="{169D5938-642E-5C4F-8293-8015A311227F}"/>
              </a:ext>
            </a:extLst>
          </p:cNvPr>
          <p:cNvSpPr/>
          <p:nvPr/>
        </p:nvSpPr>
        <p:spPr>
          <a:xfrm>
            <a:off x="7889530" y="3955778"/>
            <a:ext cx="1584438" cy="641012"/>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spcBef>
                <a:spcPct val="0"/>
              </a:spcBef>
            </a:pPr>
            <a:r>
              <a:rPr lang="en-US" sz="1620">
                <a:solidFill>
                  <a:schemeClr val="bg1"/>
                </a:solidFill>
                <a:cs typeface="Calibri"/>
              </a:rPr>
              <a:t>Non-Traditional Education</a:t>
            </a:r>
          </a:p>
        </p:txBody>
      </p:sp>
      <p:sp>
        <p:nvSpPr>
          <p:cNvPr id="31" name="Rectangle: Rounded Corners 11">
            <a:extLst>
              <a:ext uri="{FF2B5EF4-FFF2-40B4-BE49-F238E27FC236}">
                <a16:creationId xmlns:a16="http://schemas.microsoft.com/office/drawing/2014/main" id="{CE5F188E-C4B4-254A-AF10-85447D588EEA}"/>
              </a:ext>
            </a:extLst>
          </p:cNvPr>
          <p:cNvSpPr/>
          <p:nvPr/>
        </p:nvSpPr>
        <p:spPr>
          <a:xfrm>
            <a:off x="8073202" y="4762302"/>
            <a:ext cx="1228206" cy="3657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Certifications</a:t>
            </a:r>
            <a:endParaRPr lang="en-US" sz="1620">
              <a:solidFill>
                <a:schemeClr val="bg1"/>
              </a:solidFill>
            </a:endParaRPr>
          </a:p>
        </p:txBody>
      </p:sp>
      <p:sp>
        <p:nvSpPr>
          <p:cNvPr id="34" name="Rectangle: Rounded Corners 12">
            <a:extLst>
              <a:ext uri="{FF2B5EF4-FFF2-40B4-BE49-F238E27FC236}">
                <a16:creationId xmlns:a16="http://schemas.microsoft.com/office/drawing/2014/main" id="{C2177EC8-6F74-E74E-85E3-4889CACC6AB4}"/>
              </a:ext>
            </a:extLst>
          </p:cNvPr>
          <p:cNvSpPr/>
          <p:nvPr/>
        </p:nvSpPr>
        <p:spPr>
          <a:xfrm>
            <a:off x="9662899" y="3556756"/>
            <a:ext cx="1165861" cy="708661"/>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Massively open online courses</a:t>
            </a:r>
            <a:endParaRPr lang="en-US" sz="1620">
              <a:solidFill>
                <a:schemeClr val="bg1"/>
              </a:solidFill>
            </a:endParaRPr>
          </a:p>
        </p:txBody>
      </p:sp>
      <p:sp>
        <p:nvSpPr>
          <p:cNvPr id="35" name="Rectangle: Rounded Corners 13">
            <a:extLst>
              <a:ext uri="{FF2B5EF4-FFF2-40B4-BE49-F238E27FC236}">
                <a16:creationId xmlns:a16="http://schemas.microsoft.com/office/drawing/2014/main" id="{476AA2B3-8ED8-B340-8C0F-68EDE9871B4B}"/>
              </a:ext>
            </a:extLst>
          </p:cNvPr>
          <p:cNvSpPr/>
          <p:nvPr/>
        </p:nvSpPr>
        <p:spPr>
          <a:xfrm>
            <a:off x="9716945" y="4491099"/>
            <a:ext cx="1057768" cy="542406"/>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40">
                <a:solidFill>
                  <a:schemeClr val="bg1"/>
                </a:solidFill>
                <a:cs typeface="Calibri"/>
              </a:rPr>
              <a:t>Coding bootcamps</a:t>
            </a:r>
            <a:endParaRPr lang="en-US" sz="1620">
              <a:solidFill>
                <a:schemeClr val="bg1"/>
              </a:solidFill>
            </a:endParaRPr>
          </a:p>
        </p:txBody>
      </p:sp>
      <p:cxnSp>
        <p:nvCxnSpPr>
          <p:cNvPr id="11" name="Straight Connector 10">
            <a:extLst>
              <a:ext uri="{FF2B5EF4-FFF2-40B4-BE49-F238E27FC236}">
                <a16:creationId xmlns:a16="http://schemas.microsoft.com/office/drawing/2014/main" id="{8825013D-B5C2-9B42-A3DF-6DC7C1D4043D}"/>
              </a:ext>
            </a:extLst>
          </p:cNvPr>
          <p:cNvCxnSpPr>
            <a:stCxn id="30" idx="2"/>
            <a:endCxn id="31" idx="0"/>
          </p:cNvCxnSpPr>
          <p:nvPr/>
        </p:nvCxnSpPr>
        <p:spPr>
          <a:xfrm>
            <a:off x="8681750" y="4596790"/>
            <a:ext cx="5556" cy="165513"/>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271E442-6C05-1247-A765-0ED2B65350B9}"/>
              </a:ext>
            </a:extLst>
          </p:cNvPr>
          <p:cNvCxnSpPr>
            <a:stCxn id="30" idx="3"/>
            <a:endCxn id="34" idx="1"/>
          </p:cNvCxnSpPr>
          <p:nvPr/>
        </p:nvCxnSpPr>
        <p:spPr>
          <a:xfrm flipV="1">
            <a:off x="9473968" y="3911087"/>
            <a:ext cx="188931" cy="365198"/>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AAA8E44-7E72-8A49-81DA-DC43645D1309}"/>
              </a:ext>
            </a:extLst>
          </p:cNvPr>
          <p:cNvCxnSpPr>
            <a:stCxn id="30" idx="3"/>
            <a:endCxn id="35" idx="1"/>
          </p:cNvCxnSpPr>
          <p:nvPr/>
        </p:nvCxnSpPr>
        <p:spPr>
          <a:xfrm>
            <a:off x="9473968" y="4276284"/>
            <a:ext cx="242977" cy="486018"/>
          </a:xfrm>
          <a:prstGeom prst="line">
            <a:avLst/>
          </a:prstGeom>
          <a:ln>
            <a:solidFill>
              <a:schemeClr val="accent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2" name="Bent Arrow 41">
            <a:extLst>
              <a:ext uri="{FF2B5EF4-FFF2-40B4-BE49-F238E27FC236}">
                <a16:creationId xmlns:a16="http://schemas.microsoft.com/office/drawing/2014/main" id="{8AFD8CA5-0ACE-7842-B3BB-61191CF22AB5}"/>
              </a:ext>
            </a:extLst>
          </p:cNvPr>
          <p:cNvSpPr/>
          <p:nvPr/>
        </p:nvSpPr>
        <p:spPr>
          <a:xfrm rot="5400000">
            <a:off x="8439467" y="3371418"/>
            <a:ext cx="684061" cy="438386"/>
          </a:xfrm>
          <a:prstGeom prst="ben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36" name="TextBox 35">
            <a:extLst>
              <a:ext uri="{FF2B5EF4-FFF2-40B4-BE49-F238E27FC236}">
                <a16:creationId xmlns:a16="http://schemas.microsoft.com/office/drawing/2014/main" id="{9DA2D35F-1B2C-0A4B-9398-04F4D748AEF2}"/>
              </a:ext>
            </a:extLst>
          </p:cNvPr>
          <p:cNvSpPr txBox="1"/>
          <p:nvPr/>
        </p:nvSpPr>
        <p:spPr>
          <a:xfrm>
            <a:off x="2077266" y="5679674"/>
            <a:ext cx="4352206" cy="590931"/>
          </a:xfrm>
          <a:prstGeom prst="rect">
            <a:avLst/>
          </a:prstGeom>
          <a:noFill/>
        </p:spPr>
        <p:txBody>
          <a:bodyPr wrap="square" rtlCol="0">
            <a:spAutoFit/>
          </a:bodyPr>
          <a:lstStyle/>
          <a:p>
            <a:pPr algn="ctr"/>
            <a:r>
              <a:rPr lang="en-US" sz="1620"/>
              <a:t>Do local educational opportunities prepare workers for in-demand local jobs?</a:t>
            </a:r>
          </a:p>
        </p:txBody>
      </p:sp>
      <p:sp>
        <p:nvSpPr>
          <p:cNvPr id="38" name="TextBox 37">
            <a:extLst>
              <a:ext uri="{FF2B5EF4-FFF2-40B4-BE49-F238E27FC236}">
                <a16:creationId xmlns:a16="http://schemas.microsoft.com/office/drawing/2014/main" id="{A68D97C4-61A9-4D4B-88F0-FA9E05FB7472}"/>
              </a:ext>
            </a:extLst>
          </p:cNvPr>
          <p:cNvSpPr txBox="1"/>
          <p:nvPr/>
        </p:nvSpPr>
        <p:spPr>
          <a:xfrm>
            <a:off x="1480359" y="4322130"/>
            <a:ext cx="2646698" cy="840230"/>
          </a:xfrm>
          <a:prstGeom prst="rect">
            <a:avLst/>
          </a:prstGeom>
          <a:noFill/>
        </p:spPr>
        <p:txBody>
          <a:bodyPr wrap="square" rtlCol="0">
            <a:spAutoFit/>
          </a:bodyPr>
          <a:lstStyle/>
          <a:p>
            <a:pPr algn="ctr"/>
            <a:r>
              <a:rPr lang="en-US" sz="1620"/>
              <a:t>Do the skills required by the job market match the skills of the local workforce?</a:t>
            </a:r>
          </a:p>
        </p:txBody>
      </p:sp>
    </p:spTree>
    <p:extLst>
      <p:ext uri="{BB962C8B-B14F-4D97-AF65-F5344CB8AC3E}">
        <p14:creationId xmlns:p14="http://schemas.microsoft.com/office/powerpoint/2010/main" val="131698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D81380-F3E6-466D-99B4-BA22D38062FC}"/>
              </a:ext>
            </a:extLst>
          </p:cNvPr>
          <p:cNvSpPr>
            <a:spLocks noGrp="1"/>
          </p:cNvSpPr>
          <p:nvPr>
            <p:ph type="body" sz="quarter" idx="10"/>
          </p:nvPr>
        </p:nvSpPr>
        <p:spPr/>
        <p:txBody>
          <a:bodyPr vert="horz" anchor="t"/>
          <a:lstStyle/>
          <a:p>
            <a:r>
              <a:rPr lang="en-US">
                <a:solidFill>
                  <a:schemeClr val="accent6">
                    <a:lumMod val="75000"/>
                  </a:schemeClr>
                </a:solidFill>
              </a:rPr>
              <a:t>Measuring Mismatch</a:t>
            </a:r>
          </a:p>
        </p:txBody>
      </p:sp>
      <p:sp>
        <p:nvSpPr>
          <p:cNvPr id="4" name="Slide Number Placeholder 3">
            <a:extLst>
              <a:ext uri="{FF2B5EF4-FFF2-40B4-BE49-F238E27FC236}">
                <a16:creationId xmlns:a16="http://schemas.microsoft.com/office/drawing/2014/main" id="{79C05A4F-9E48-4546-A6BA-07B0DBBB1DF9}"/>
              </a:ext>
            </a:extLst>
          </p:cNvPr>
          <p:cNvSpPr>
            <a:spLocks noGrp="1"/>
          </p:cNvSpPr>
          <p:nvPr>
            <p:ph type="sldNum" sz="quarter" idx="4"/>
          </p:nvPr>
        </p:nvSpPr>
        <p:spPr/>
        <p:txBody>
          <a:bodyPr/>
          <a:lstStyle/>
          <a:p>
            <a:fld id="{0F418C06-167A-E646-9EF6-18275B625F6B}" type="slidenum">
              <a:rPr lang="en-US" smtClean="0"/>
              <a:pPr/>
              <a:t>22</a:t>
            </a:fld>
            <a:endParaRPr lang="en-US"/>
          </a:p>
        </p:txBody>
      </p:sp>
      <p:sp>
        <p:nvSpPr>
          <p:cNvPr id="2" name="Title 1">
            <a:extLst>
              <a:ext uri="{FF2B5EF4-FFF2-40B4-BE49-F238E27FC236}">
                <a16:creationId xmlns:a16="http://schemas.microsoft.com/office/drawing/2014/main" id="{0227B23F-9BE7-EA4E-847A-A0DD6467A23E}"/>
              </a:ext>
            </a:extLst>
          </p:cNvPr>
          <p:cNvSpPr>
            <a:spLocks noGrp="1"/>
          </p:cNvSpPr>
          <p:nvPr>
            <p:ph type="title" idx="4294967295"/>
          </p:nvPr>
        </p:nvSpPr>
        <p:spPr>
          <a:xfrm>
            <a:off x="0" y="0"/>
            <a:ext cx="0" cy="0"/>
          </a:xfrm>
        </p:spPr>
        <p:txBody>
          <a:bodyPr/>
          <a:lstStyle/>
          <a:p>
            <a:r>
              <a:rPr lang="en-US"/>
              <a:t>Measuring Mismatch</a:t>
            </a:r>
          </a:p>
        </p:txBody>
      </p:sp>
      <p:sp>
        <p:nvSpPr>
          <p:cNvPr id="6" name="Content Placeholder 2">
            <a:extLst>
              <a:ext uri="{FF2B5EF4-FFF2-40B4-BE49-F238E27FC236}">
                <a16:creationId xmlns:a16="http://schemas.microsoft.com/office/drawing/2014/main" id="{23F45D4F-25F0-40D1-B115-E7F2D882F3C1}"/>
              </a:ext>
            </a:extLst>
          </p:cNvPr>
          <p:cNvSpPr txBox="1">
            <a:spLocks/>
          </p:cNvSpPr>
          <p:nvPr/>
        </p:nvSpPr>
        <p:spPr>
          <a:xfrm>
            <a:off x="1022625" y="1438898"/>
            <a:ext cx="9391119" cy="3980204"/>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ITC Franklin Gothic Std Book" panose="020B0504030503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ITC Franklin Gothic Std Book" panose="020B0504030503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ITC Franklin Gothic Std Book" panose="020B0504030503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ITC Franklin Gothic Std Book" panose="020B05040305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80">
                <a:solidFill>
                  <a:schemeClr val="tx2"/>
                </a:solidFill>
                <a:latin typeface="ITC Franklin Gothic Std Book"/>
              </a:rPr>
              <a:t>Mismatch metric from Berkes, Mohnen, and Taska (2018):</a:t>
            </a:r>
          </a:p>
          <a:p>
            <a:pPr lvl="1"/>
            <a:r>
              <a:rPr lang="en-US" sz="2520">
                <a:solidFill>
                  <a:schemeClr val="tx2"/>
                </a:solidFill>
                <a:latin typeface="ITC Franklin Gothic Std Book"/>
              </a:rPr>
              <a:t>Employer's perspective: are there enough workers with the right skills to fill open jobs?</a:t>
            </a:r>
          </a:p>
          <a:p>
            <a:pPr lvl="1"/>
            <a:r>
              <a:rPr lang="en-US" sz="2520">
                <a:solidFill>
                  <a:schemeClr val="tx2"/>
                </a:solidFill>
                <a:latin typeface="ITC Franklin Gothic Std Book"/>
              </a:rPr>
              <a:t>Job-seeker's perspective: are there enough jobs that match skillset of local workers?</a:t>
            </a:r>
          </a:p>
          <a:p>
            <a:pPr marL="411480" lvl="1" indent="0">
              <a:buNone/>
            </a:pPr>
            <a:endParaRPr lang="en-US" sz="900">
              <a:solidFill>
                <a:schemeClr val="tx2"/>
              </a:solidFill>
              <a:latin typeface="ITC Franklin Gothic Std Book"/>
            </a:endParaRPr>
          </a:p>
          <a:p>
            <a:r>
              <a:rPr lang="en-US" sz="2880">
                <a:solidFill>
                  <a:schemeClr val="tx2"/>
                </a:solidFill>
                <a:latin typeface="ITC Franklin Gothic Std Book"/>
              </a:rPr>
              <a:t>Education: Mutual Information Index to get linkage strength between careers and educational paths, compare to local educational opportunities</a:t>
            </a:r>
          </a:p>
        </p:txBody>
      </p:sp>
    </p:spTree>
    <p:extLst>
      <p:ext uri="{BB962C8B-B14F-4D97-AF65-F5344CB8AC3E}">
        <p14:creationId xmlns:p14="http://schemas.microsoft.com/office/powerpoint/2010/main" val="2645819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4E9634-1063-448C-8A71-1E76EF3BBC75}"/>
              </a:ext>
            </a:extLst>
          </p:cNvPr>
          <p:cNvSpPr>
            <a:spLocks noGrp="1"/>
          </p:cNvSpPr>
          <p:nvPr>
            <p:ph type="body" sz="quarter" idx="13"/>
          </p:nvPr>
        </p:nvSpPr>
        <p:spPr/>
        <p:txBody>
          <a:bodyPr anchor="t"/>
          <a:lstStyle/>
          <a:p>
            <a:r>
              <a:rPr lang="en-US">
                <a:latin typeface="ITC Franklin Gothic Std Book"/>
              </a:rPr>
              <a:t>Ethics and Biases in the Data</a:t>
            </a:r>
            <a:endParaRPr lang="en-US"/>
          </a:p>
          <a:p>
            <a:endParaRPr lang="en-US">
              <a:solidFill>
                <a:srgbClr val="E46C0A"/>
              </a:solidFill>
              <a:latin typeface="ITC Franklin Gothic Std Book"/>
            </a:endParaRPr>
          </a:p>
          <a:p>
            <a:pPr marL="742950" lvl="1" indent="-285750"/>
            <a:r>
              <a:rPr lang="en-US" sz="2400">
                <a:solidFill>
                  <a:schemeClr val="accent1">
                    <a:lumMod val="50000"/>
                  </a:schemeClr>
                </a:solidFill>
                <a:latin typeface="ITC Franklin Gothic Std Book"/>
              </a:rPr>
              <a:t>Some non-traditional providers guarantee a job after program completion, so the BGT resume data may not be comprehensive</a:t>
            </a:r>
          </a:p>
          <a:p>
            <a:pPr marL="742950" lvl="1" indent="-285750"/>
            <a:r>
              <a:rPr lang="en-US" sz="2400">
                <a:solidFill>
                  <a:schemeClr val="accent1">
                    <a:lumMod val="50000"/>
                  </a:schemeClr>
                </a:solidFill>
                <a:latin typeface="ITC Franklin Gothic Std Book"/>
              </a:rPr>
              <a:t>The BGT job data may be skewed toward jobs requiring higher levels of education</a:t>
            </a:r>
          </a:p>
          <a:p>
            <a:pPr marL="742950" lvl="1" indent="-285750"/>
            <a:r>
              <a:rPr lang="en-US" sz="2400">
                <a:solidFill>
                  <a:schemeClr val="accent1">
                    <a:lumMod val="50000"/>
                  </a:schemeClr>
                </a:solidFill>
                <a:latin typeface="ITC Franklin Gothic Std Book"/>
              </a:rPr>
              <a:t>The education data will not be comprehensive of every non-traditional education route</a:t>
            </a:r>
          </a:p>
          <a:p>
            <a:pPr marL="742950" lvl="1" indent="-285750"/>
            <a:r>
              <a:rPr lang="en-US" sz="2400">
                <a:solidFill>
                  <a:schemeClr val="accent1">
                    <a:lumMod val="50000"/>
                  </a:schemeClr>
                </a:solidFill>
                <a:latin typeface="ITC Franklin Gothic Std Book"/>
              </a:rPr>
              <a:t>The project, for now, only focuses on two MSAs</a:t>
            </a:r>
            <a:endParaRPr lang="en-US" sz="2400">
              <a:solidFill>
                <a:schemeClr val="accent1">
                  <a:lumMod val="50000"/>
                </a:schemeClr>
              </a:solidFill>
              <a:cs typeface="Calibri"/>
            </a:endParaRPr>
          </a:p>
        </p:txBody>
      </p:sp>
      <p:sp>
        <p:nvSpPr>
          <p:cNvPr id="4" name="Slide Number Placeholder 3">
            <a:extLst>
              <a:ext uri="{FF2B5EF4-FFF2-40B4-BE49-F238E27FC236}">
                <a16:creationId xmlns:a16="http://schemas.microsoft.com/office/drawing/2014/main" id="{5DE81AFD-DD67-4C8F-A1A7-95133D839AF3}"/>
              </a:ext>
            </a:extLst>
          </p:cNvPr>
          <p:cNvSpPr>
            <a:spLocks noGrp="1"/>
          </p:cNvSpPr>
          <p:nvPr>
            <p:ph type="sldNum" sz="quarter" idx="4"/>
          </p:nvPr>
        </p:nvSpPr>
        <p:spPr/>
        <p:txBody>
          <a:bodyPr/>
          <a:lstStyle/>
          <a:p>
            <a:fld id="{0F418C06-167A-E646-9EF6-18275B625F6B}" type="slidenum">
              <a:rPr lang="en-US" smtClean="0"/>
              <a:pPr/>
              <a:t>23</a:t>
            </a:fld>
            <a:endParaRPr lang="en-US"/>
          </a:p>
        </p:txBody>
      </p:sp>
      <p:sp>
        <p:nvSpPr>
          <p:cNvPr id="2" name="Title 1">
            <a:extLst>
              <a:ext uri="{FF2B5EF4-FFF2-40B4-BE49-F238E27FC236}">
                <a16:creationId xmlns:a16="http://schemas.microsoft.com/office/drawing/2014/main" id="{2D4D33B2-9EBA-402A-8A2F-0BBB11034E61}"/>
              </a:ext>
            </a:extLst>
          </p:cNvPr>
          <p:cNvSpPr>
            <a:spLocks noGrp="1"/>
          </p:cNvSpPr>
          <p:nvPr>
            <p:ph type="title" idx="4294967295"/>
          </p:nvPr>
        </p:nvSpPr>
        <p:spPr>
          <a:xfrm>
            <a:off x="0" y="0"/>
            <a:ext cx="0" cy="0"/>
          </a:xfrm>
        </p:spPr>
        <p:txBody>
          <a:bodyPr anchor="t"/>
          <a:lstStyle/>
          <a:p>
            <a:r>
              <a:rPr lang="en-US">
                <a:latin typeface="ITC Franklin Gothic Std Book"/>
              </a:rPr>
              <a:t>Ethics</a:t>
            </a:r>
            <a:endParaRPr lang="en-US"/>
          </a:p>
        </p:txBody>
      </p:sp>
    </p:spTree>
    <p:extLst>
      <p:ext uri="{BB962C8B-B14F-4D97-AF65-F5344CB8AC3E}">
        <p14:creationId xmlns:p14="http://schemas.microsoft.com/office/powerpoint/2010/main" val="4224593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9FC1-4B15-5B4F-84F5-7664AF7D37C8}"/>
              </a:ext>
            </a:extLst>
          </p:cNvPr>
          <p:cNvSpPr>
            <a:spLocks noGrp="1"/>
          </p:cNvSpPr>
          <p:nvPr>
            <p:ph type="title"/>
          </p:nvPr>
        </p:nvSpPr>
        <p:spPr/>
        <p:txBody>
          <a:bodyPr/>
          <a:lstStyle/>
          <a:p>
            <a:r>
              <a:rPr lang="en-US"/>
              <a:t>Progress and Plans</a:t>
            </a:r>
          </a:p>
        </p:txBody>
      </p:sp>
      <p:sp>
        <p:nvSpPr>
          <p:cNvPr id="3" name="Content Placeholder 2">
            <a:extLst>
              <a:ext uri="{FF2B5EF4-FFF2-40B4-BE49-F238E27FC236}">
                <a16:creationId xmlns:a16="http://schemas.microsoft.com/office/drawing/2014/main" id="{4B18F6EF-035C-994B-A128-EE5F04D67E89}"/>
              </a:ext>
            </a:extLst>
          </p:cNvPr>
          <p:cNvSpPr>
            <a:spLocks noGrp="1"/>
          </p:cNvSpPr>
          <p:nvPr>
            <p:ph idx="1"/>
          </p:nvPr>
        </p:nvSpPr>
        <p:spPr>
          <a:xfrm>
            <a:off x="780425" y="1258942"/>
            <a:ext cx="3762507" cy="3980204"/>
          </a:xfrm>
        </p:spPr>
        <p:txBody>
          <a:bodyPr anchor="t"/>
          <a:lstStyle/>
          <a:p>
            <a:r>
              <a:rPr lang="en-US" sz="2160">
                <a:solidFill>
                  <a:schemeClr val="tx2"/>
                </a:solidFill>
              </a:rPr>
              <a:t>Data discovery</a:t>
            </a:r>
          </a:p>
          <a:p>
            <a:r>
              <a:rPr lang="en-US" sz="2160">
                <a:solidFill>
                  <a:schemeClr val="accent5"/>
                </a:solidFill>
              </a:rPr>
              <a:t>Data profiling</a:t>
            </a:r>
          </a:p>
          <a:p>
            <a:r>
              <a:rPr lang="en-US" sz="2160">
                <a:solidFill>
                  <a:schemeClr val="accent5"/>
                </a:solidFill>
              </a:rPr>
              <a:t>Construction of metric to capture mismatch</a:t>
            </a:r>
          </a:p>
          <a:p>
            <a:r>
              <a:rPr lang="en-US" sz="2160">
                <a:solidFill>
                  <a:schemeClr val="accent5"/>
                </a:solidFill>
                <a:latin typeface="ITC Franklin Gothic Std Book"/>
              </a:rPr>
              <a:t>Determine best definition of STW</a:t>
            </a:r>
          </a:p>
          <a:p>
            <a:r>
              <a:rPr lang="en-US" sz="2160">
                <a:solidFill>
                  <a:schemeClr val="bg1">
                    <a:lumMod val="50000"/>
                  </a:schemeClr>
                </a:solidFill>
              </a:rPr>
              <a:t>Exploratory data analysis</a:t>
            </a:r>
          </a:p>
          <a:p>
            <a:r>
              <a:rPr lang="en-US" sz="2160">
                <a:solidFill>
                  <a:schemeClr val="bg1">
                    <a:lumMod val="50000"/>
                  </a:schemeClr>
                </a:solidFill>
              </a:rPr>
              <a:t>Analysis of pathways to STW credentials and mismatch in Virginia</a:t>
            </a:r>
          </a:p>
        </p:txBody>
      </p:sp>
      <p:sp>
        <p:nvSpPr>
          <p:cNvPr id="4" name="Slide Number Placeholder 3">
            <a:extLst>
              <a:ext uri="{FF2B5EF4-FFF2-40B4-BE49-F238E27FC236}">
                <a16:creationId xmlns:a16="http://schemas.microsoft.com/office/drawing/2014/main" id="{A5DF2FFB-F177-9E47-8BAD-7B45B14D6B16}"/>
              </a:ext>
            </a:extLst>
          </p:cNvPr>
          <p:cNvSpPr>
            <a:spLocks noGrp="1"/>
          </p:cNvSpPr>
          <p:nvPr>
            <p:ph type="sldNum" sz="quarter" idx="4"/>
          </p:nvPr>
        </p:nvSpPr>
        <p:spPr/>
        <p:txBody>
          <a:bodyPr/>
          <a:lstStyle/>
          <a:p>
            <a:fld id="{0F418C06-167A-E646-9EF6-18275B625F6B}" type="slidenum">
              <a:rPr lang="en-US" smtClean="0"/>
              <a:pPr/>
              <a:t>24</a:t>
            </a:fld>
            <a:endParaRPr lang="en-US"/>
          </a:p>
        </p:txBody>
      </p:sp>
      <p:pic>
        <p:nvPicPr>
          <p:cNvPr id="6" name="Picture 6" descr="A picture containing text, map&#10;&#10;Description generated with very high confidence">
            <a:extLst>
              <a:ext uri="{FF2B5EF4-FFF2-40B4-BE49-F238E27FC236}">
                <a16:creationId xmlns:a16="http://schemas.microsoft.com/office/drawing/2014/main" id="{657DFB5B-E6B4-4B21-9754-13D8FFB4BE46}"/>
              </a:ext>
            </a:extLst>
          </p:cNvPr>
          <p:cNvPicPr>
            <a:picLocks noChangeAspect="1"/>
          </p:cNvPicPr>
          <p:nvPr/>
        </p:nvPicPr>
        <p:blipFill>
          <a:blip r:embed="rId3"/>
          <a:stretch>
            <a:fillRect/>
          </a:stretch>
        </p:blipFill>
        <p:spPr>
          <a:xfrm>
            <a:off x="4817281" y="1697023"/>
            <a:ext cx="5888612" cy="3093252"/>
          </a:xfrm>
          <a:prstGeom prst="rect">
            <a:avLst/>
          </a:prstGeom>
        </p:spPr>
      </p:pic>
      <p:sp>
        <p:nvSpPr>
          <p:cNvPr id="9" name="Content Placeholder 2">
            <a:extLst>
              <a:ext uri="{FF2B5EF4-FFF2-40B4-BE49-F238E27FC236}">
                <a16:creationId xmlns:a16="http://schemas.microsoft.com/office/drawing/2014/main" id="{75A6FCEA-74BA-4004-B5BE-1FCEFEE2135D}"/>
              </a:ext>
            </a:extLst>
          </p:cNvPr>
          <p:cNvSpPr txBox="1">
            <a:spLocks/>
          </p:cNvSpPr>
          <p:nvPr/>
        </p:nvSpPr>
        <p:spPr>
          <a:xfrm>
            <a:off x="0" y="614069"/>
            <a:ext cx="10972800" cy="508150"/>
          </a:xfrm>
          <a:prstGeom prst="rect">
            <a:avLst/>
          </a:prstGeom>
        </p:spPr>
        <p:txBody>
          <a:bodyPr anchor="t"/>
          <a:lst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a:solidFill>
                  <a:schemeClr val="accent6">
                    <a:lumMod val="75000"/>
                  </a:schemeClr>
                </a:solidFill>
                <a:latin typeface="ITC Franklin Gothic Std Book"/>
              </a:rPr>
              <a:t>Progress and Next Steps</a:t>
            </a:r>
            <a:endParaRPr lang="en-US" sz="2400">
              <a:solidFill>
                <a:schemeClr val="accent6">
                  <a:lumMod val="75000"/>
                </a:schemeClr>
              </a:solidFill>
              <a:cs typeface="Calibri"/>
            </a:endParaRPr>
          </a:p>
        </p:txBody>
      </p:sp>
    </p:spTree>
    <p:extLst>
      <p:ext uri="{BB962C8B-B14F-4D97-AF65-F5344CB8AC3E}">
        <p14:creationId xmlns:p14="http://schemas.microsoft.com/office/powerpoint/2010/main" val="2338408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85CCF-861C-4DF0-9943-EB0399040196}"/>
              </a:ext>
            </a:extLst>
          </p:cNvPr>
          <p:cNvSpPr>
            <a:spLocks noGrp="1"/>
          </p:cNvSpPr>
          <p:nvPr>
            <p:ph type="sldNum" sz="quarter" idx="10"/>
          </p:nvPr>
        </p:nvSpPr>
        <p:spPr/>
        <p:txBody>
          <a:bodyPr/>
          <a:lstStyle/>
          <a:p>
            <a:fld id="{0F418C06-167A-E646-9EF6-18275B625F6B}" type="slidenum">
              <a:rPr lang="en-US" smtClean="0"/>
              <a:pPr/>
              <a:t>25</a:t>
            </a:fld>
            <a:endParaRPr lang="en-US"/>
          </a:p>
        </p:txBody>
      </p:sp>
      <p:sp>
        <p:nvSpPr>
          <p:cNvPr id="3" name="Text Placeholder 2">
            <a:extLst>
              <a:ext uri="{FF2B5EF4-FFF2-40B4-BE49-F238E27FC236}">
                <a16:creationId xmlns:a16="http://schemas.microsoft.com/office/drawing/2014/main" id="{5FF829E9-F08A-4C43-BEC8-F41B44F0BFBA}"/>
              </a:ext>
            </a:extLst>
          </p:cNvPr>
          <p:cNvSpPr>
            <a:spLocks noGrp="1"/>
          </p:cNvSpPr>
          <p:nvPr>
            <p:ph type="body" sz="quarter" idx="13"/>
          </p:nvPr>
        </p:nvSpPr>
        <p:spPr>
          <a:xfrm>
            <a:off x="1289416" y="1094949"/>
            <a:ext cx="7657171" cy="508150"/>
          </a:xfrm>
        </p:spPr>
        <p:txBody>
          <a:bodyPr vert="horz" anchor="t"/>
          <a:lstStyle/>
          <a:p>
            <a:r>
              <a:rPr lang="en-US">
                <a:latin typeface="Franklin Gothic Book"/>
              </a:rPr>
              <a:t>Machine Learning Techniques to Measure Business Innovation</a:t>
            </a:r>
            <a:endParaRPr lang="en-US" b="1"/>
          </a:p>
        </p:txBody>
      </p:sp>
      <p:sp>
        <p:nvSpPr>
          <p:cNvPr id="4" name="Text Placeholder 3">
            <a:extLst>
              <a:ext uri="{FF2B5EF4-FFF2-40B4-BE49-F238E27FC236}">
                <a16:creationId xmlns:a16="http://schemas.microsoft.com/office/drawing/2014/main" id="{F28E945A-7534-4A6B-A83D-97B804133940}"/>
              </a:ext>
            </a:extLst>
          </p:cNvPr>
          <p:cNvSpPr>
            <a:spLocks noGrp="1"/>
          </p:cNvSpPr>
          <p:nvPr>
            <p:ph type="body" sz="quarter" idx="14"/>
          </p:nvPr>
        </p:nvSpPr>
        <p:spPr>
          <a:xfrm>
            <a:off x="1603468" y="2517869"/>
            <a:ext cx="7030051" cy="1794939"/>
          </a:xfrm>
        </p:spPr>
        <p:txBody>
          <a:bodyPr vert="horz" anchor="t"/>
          <a:lstStyle/>
          <a:p>
            <a:r>
              <a:rPr lang="en-US" b="1"/>
              <a:t>SDAD Team: </a:t>
            </a:r>
            <a:r>
              <a:rPr lang="en-US"/>
              <a:t>Devika Nair, </a:t>
            </a:r>
            <a:r>
              <a:rPr lang="en-US" err="1"/>
              <a:t>Gizem</a:t>
            </a:r>
            <a:r>
              <a:rPr lang="en-US"/>
              <a:t> Korkmaz, Neil Alexander</a:t>
            </a:r>
          </a:p>
          <a:p>
            <a:endParaRPr lang="en-US"/>
          </a:p>
          <a:p>
            <a:r>
              <a:rPr lang="en-US" b="1"/>
              <a:t>DSPG Team: </a:t>
            </a:r>
            <a:r>
              <a:rPr lang="en-US"/>
              <a:t>Quinton Neville and Raghav Sawhney</a:t>
            </a:r>
          </a:p>
          <a:p>
            <a:endParaRPr lang="en-US" b="1"/>
          </a:p>
          <a:p>
            <a:r>
              <a:rPr lang="en-US" b="1"/>
              <a:t>Sponsor: </a:t>
            </a:r>
            <a:r>
              <a:rPr lang="en-US"/>
              <a:t>Gary Anderson, National Science Foundation (NSF)</a:t>
            </a:r>
            <a:br>
              <a:rPr lang="en-US"/>
            </a:br>
            <a:r>
              <a:rPr lang="en-US"/>
              <a:t>National Center for Science and Engineering Statistics (NCSES)</a:t>
            </a:r>
          </a:p>
          <a:p>
            <a:endParaRPr lang="en-US"/>
          </a:p>
        </p:txBody>
      </p:sp>
      <p:pic>
        <p:nvPicPr>
          <p:cNvPr id="5" name="Picture 6" descr="A picture containing transport, wheel&#10;&#10;Description generated with high confidence">
            <a:extLst>
              <a:ext uri="{FF2B5EF4-FFF2-40B4-BE49-F238E27FC236}">
                <a16:creationId xmlns:a16="http://schemas.microsoft.com/office/drawing/2014/main" id="{46239F7E-1E3F-4550-A8BB-80DF512EE84B}"/>
              </a:ext>
            </a:extLst>
          </p:cNvPr>
          <p:cNvPicPr>
            <a:picLocks noChangeAspect="1"/>
          </p:cNvPicPr>
          <p:nvPr/>
        </p:nvPicPr>
        <p:blipFill>
          <a:blip r:embed="rId3"/>
          <a:stretch>
            <a:fillRect/>
          </a:stretch>
        </p:blipFill>
        <p:spPr>
          <a:xfrm>
            <a:off x="4316791" y="4475299"/>
            <a:ext cx="1602621" cy="1616123"/>
          </a:xfrm>
          <a:prstGeom prst="rect">
            <a:avLst/>
          </a:prstGeom>
        </p:spPr>
      </p:pic>
    </p:spTree>
    <p:extLst>
      <p:ext uri="{BB962C8B-B14F-4D97-AF65-F5344CB8AC3E}">
        <p14:creationId xmlns:p14="http://schemas.microsoft.com/office/powerpoint/2010/main" val="316376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DA4DCD-7E68-8549-9767-F2D90AF06654}"/>
              </a:ext>
            </a:extLst>
          </p:cNvPr>
          <p:cNvSpPr>
            <a:spLocks noGrp="1"/>
          </p:cNvSpPr>
          <p:nvPr>
            <p:ph type="title"/>
          </p:nvPr>
        </p:nvSpPr>
        <p:spPr/>
        <p:txBody>
          <a:bodyPr/>
          <a:lstStyle/>
          <a:p>
            <a:r>
              <a:rPr lang="en-US"/>
              <a:t> </a:t>
            </a:r>
          </a:p>
        </p:txBody>
      </p:sp>
      <p:sp>
        <p:nvSpPr>
          <p:cNvPr id="6" name="Title 3">
            <a:extLst>
              <a:ext uri="{FF2B5EF4-FFF2-40B4-BE49-F238E27FC236}">
                <a16:creationId xmlns:a16="http://schemas.microsoft.com/office/drawing/2014/main" id="{D4AF1CAE-CAF8-4FDD-AF79-71CD5092F433}"/>
              </a:ext>
            </a:extLst>
          </p:cNvPr>
          <p:cNvSpPr txBox="1">
            <a:spLocks/>
          </p:cNvSpPr>
          <p:nvPr/>
        </p:nvSpPr>
        <p:spPr>
          <a:xfrm>
            <a:off x="914401" y="575908"/>
            <a:ext cx="9002961" cy="928503"/>
          </a:xfrm>
          <a:solidFill>
            <a:srgbClr val="FFC000"/>
          </a:solidFill>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a:cs typeface="Calibri"/>
              </a:rPr>
              <a:t>Background</a:t>
            </a:r>
            <a:endParaRPr lang="en-US"/>
          </a:p>
        </p:txBody>
      </p:sp>
      <p:sp>
        <p:nvSpPr>
          <p:cNvPr id="7" name="TextBox 6">
            <a:extLst>
              <a:ext uri="{FF2B5EF4-FFF2-40B4-BE49-F238E27FC236}">
                <a16:creationId xmlns:a16="http://schemas.microsoft.com/office/drawing/2014/main" id="{FA7C9E0C-0CA5-43FB-ACFF-B1F15D5910C5}"/>
              </a:ext>
            </a:extLst>
          </p:cNvPr>
          <p:cNvSpPr txBox="1"/>
          <p:nvPr/>
        </p:nvSpPr>
        <p:spPr>
          <a:xfrm>
            <a:off x="557848" y="2611025"/>
            <a:ext cx="7575361" cy="79098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a:latin typeface="Calibri"/>
              <a:cs typeface="Arial"/>
            </a:endParaRPr>
          </a:p>
          <a:p>
            <a:pPr marL="457200" indent="-457200">
              <a:buFont typeface="Arial"/>
              <a:buChar char="•"/>
            </a:pPr>
            <a:r>
              <a:rPr lang="en-US" sz="3200">
                <a:solidFill>
                  <a:schemeClr val="accent6"/>
                </a:solidFill>
                <a:latin typeface="Calibri"/>
                <a:cs typeface="Arial"/>
              </a:rPr>
              <a:t>Business R&amp;D and Innovation Survey</a:t>
            </a:r>
            <a:endParaRPr lang="en-US" sz="3200">
              <a:solidFill>
                <a:schemeClr val="accent6"/>
              </a:solidFill>
              <a:cs typeface="Arial"/>
            </a:endParaRPr>
          </a:p>
          <a:p>
            <a:pPr marL="914400" lvl="1" indent="-457200">
              <a:buFont typeface="Arial"/>
              <a:buChar char="•"/>
            </a:pPr>
            <a:r>
              <a:rPr lang="en-US" sz="2800">
                <a:latin typeface="Calibri"/>
                <a:cs typeface="Arial"/>
              </a:rPr>
              <a:t>Yearly</a:t>
            </a:r>
          </a:p>
          <a:p>
            <a:pPr marL="914400" lvl="1" indent="-457200">
              <a:buFont typeface="Arial"/>
              <a:buChar char="•"/>
            </a:pPr>
            <a:r>
              <a:rPr lang="en-US" sz="2800">
                <a:latin typeface="Calibri"/>
                <a:cs typeface="Arial"/>
              </a:rPr>
              <a:t>Self-reported</a:t>
            </a:r>
          </a:p>
          <a:p>
            <a:pPr marL="914400" lvl="1" indent="-457200">
              <a:buFont typeface="Arial"/>
              <a:buChar char="•"/>
            </a:pPr>
            <a:r>
              <a:rPr lang="en-US" sz="2800">
                <a:latin typeface="Calibri"/>
                <a:cs typeface="Arial"/>
              </a:rPr>
              <a:t>How many?</a:t>
            </a:r>
          </a:p>
          <a:p>
            <a:pPr marL="914400" lvl="1" indent="-457200">
              <a:buFont typeface="Arial"/>
              <a:buChar char="•"/>
            </a:pPr>
            <a:r>
              <a:rPr lang="en-US" sz="2800">
                <a:latin typeface="Calibri"/>
                <a:cs typeface="Arial"/>
              </a:rPr>
              <a:t>When?</a:t>
            </a:r>
          </a:p>
          <a:p>
            <a:pPr marL="914400" lvl="1" indent="-457200">
              <a:buFont typeface="Arial"/>
              <a:buChar char="•"/>
            </a:pPr>
            <a:r>
              <a:rPr lang="en-US" sz="2800">
                <a:latin typeface="Calibri"/>
                <a:cs typeface="Arial"/>
              </a:rPr>
              <a:t>Level?</a:t>
            </a:r>
          </a:p>
          <a:p>
            <a:pPr marL="914400" lvl="1" indent="-457200">
              <a:buFont typeface="Arial"/>
              <a:buChar char="•"/>
            </a:pPr>
            <a:endParaRPr lang="en-US" sz="2800">
              <a:latin typeface="Calibri"/>
              <a:cs typeface="Arial"/>
            </a:endParaRPr>
          </a:p>
          <a:p>
            <a:pPr marL="914400" lvl="1" indent="-457200">
              <a:buFont typeface="Arial"/>
              <a:buChar char="•"/>
            </a:pPr>
            <a:endParaRPr lang="en-US" sz="2800">
              <a:latin typeface="Calibri"/>
              <a:cs typeface="Arial"/>
            </a:endParaRPr>
          </a:p>
          <a:p>
            <a:pPr marL="914400" lvl="1" indent="-457200">
              <a:buFont typeface="Arial"/>
              <a:buChar char="•"/>
            </a:pPr>
            <a:endParaRPr lang="en-US" sz="2800">
              <a:latin typeface="Calibri"/>
              <a:cs typeface="Arial"/>
            </a:endParaRPr>
          </a:p>
          <a:p>
            <a:endParaRPr lang="en-US" sz="2800">
              <a:latin typeface="Calibri"/>
              <a:cs typeface="Arial"/>
            </a:endParaRPr>
          </a:p>
          <a:p>
            <a:endParaRPr lang="en-US" sz="2800">
              <a:latin typeface="Calibri"/>
              <a:cs typeface="Arial"/>
            </a:endParaRPr>
          </a:p>
          <a:p>
            <a:endParaRPr lang="en-US" sz="2800">
              <a:latin typeface="Calibri"/>
              <a:cs typeface="Arial"/>
            </a:endParaRPr>
          </a:p>
          <a:p>
            <a:endParaRPr lang="en-US" sz="2800">
              <a:latin typeface="Calibri"/>
              <a:cs typeface="Arial"/>
            </a:endParaRPr>
          </a:p>
          <a:p>
            <a:endParaRPr lang="en-US" sz="2800">
              <a:latin typeface="Calibri"/>
              <a:cs typeface="Arial"/>
            </a:endParaRPr>
          </a:p>
          <a:p>
            <a:endParaRPr lang="en-US" sz="2800">
              <a:latin typeface="Calibri"/>
              <a:cs typeface="Arial"/>
            </a:endParaRPr>
          </a:p>
          <a:p>
            <a:endParaRPr lang="en-US" sz="2800">
              <a:latin typeface="Calibri"/>
              <a:cs typeface="Arial"/>
            </a:endParaRPr>
          </a:p>
          <a:p>
            <a:endParaRPr lang="en-US" sz="2800">
              <a:latin typeface="Calibri"/>
              <a:cs typeface="Arial"/>
            </a:endParaRPr>
          </a:p>
        </p:txBody>
      </p:sp>
      <p:pic>
        <p:nvPicPr>
          <p:cNvPr id="13" name="Picture 13" descr="A close up of a logo&#10;&#10;Description generated with high confidence">
            <a:extLst>
              <a:ext uri="{FF2B5EF4-FFF2-40B4-BE49-F238E27FC236}">
                <a16:creationId xmlns:a16="http://schemas.microsoft.com/office/drawing/2014/main" id="{8486EF12-3580-4AC6-BB02-43EE063ED25D}"/>
              </a:ext>
            </a:extLst>
          </p:cNvPr>
          <p:cNvPicPr>
            <a:picLocks noChangeAspect="1"/>
          </p:cNvPicPr>
          <p:nvPr/>
        </p:nvPicPr>
        <p:blipFill>
          <a:blip r:embed="rId3"/>
          <a:stretch>
            <a:fillRect/>
          </a:stretch>
        </p:blipFill>
        <p:spPr>
          <a:xfrm rot="300000">
            <a:off x="5749650" y="2640499"/>
            <a:ext cx="4872325" cy="3272275"/>
          </a:xfrm>
          <a:prstGeom prst="rect">
            <a:avLst/>
          </a:prstGeom>
        </p:spPr>
      </p:pic>
      <p:sp>
        <p:nvSpPr>
          <p:cNvPr id="15" name="TextBox 14">
            <a:extLst>
              <a:ext uri="{FF2B5EF4-FFF2-40B4-BE49-F238E27FC236}">
                <a16:creationId xmlns:a16="http://schemas.microsoft.com/office/drawing/2014/main" id="{75CEB07C-0A16-4F38-98BB-C219E001CDFE}"/>
              </a:ext>
            </a:extLst>
          </p:cNvPr>
          <p:cNvSpPr txBox="1"/>
          <p:nvPr/>
        </p:nvSpPr>
        <p:spPr>
          <a:xfrm>
            <a:off x="562661" y="1561382"/>
            <a:ext cx="613714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a:ea typeface="+mn-lt"/>
              <a:cs typeface="+mn-lt"/>
            </a:endParaRPr>
          </a:p>
          <a:p>
            <a:pPr marL="457200" indent="-457200">
              <a:buFont typeface="Arial,Sans-Serif"/>
              <a:buChar char="•"/>
            </a:pPr>
            <a:r>
              <a:rPr lang="en-US" sz="3200"/>
              <a:t>National Center for Science &amp; Engineering Statistics</a:t>
            </a:r>
            <a:endParaRPr lang="en-US" sz="3200">
              <a:cs typeface="Calibri"/>
            </a:endParaRPr>
          </a:p>
        </p:txBody>
      </p:sp>
    </p:spTree>
    <p:extLst>
      <p:ext uri="{BB962C8B-B14F-4D97-AF65-F5344CB8AC3E}">
        <p14:creationId xmlns:p14="http://schemas.microsoft.com/office/powerpoint/2010/main" val="4187719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DA4DCD-7E68-8549-9767-F2D90AF06654}"/>
              </a:ext>
            </a:extLst>
          </p:cNvPr>
          <p:cNvSpPr>
            <a:spLocks noGrp="1"/>
          </p:cNvSpPr>
          <p:nvPr>
            <p:ph type="title"/>
          </p:nvPr>
        </p:nvSpPr>
        <p:spPr/>
        <p:txBody>
          <a:bodyPr/>
          <a:lstStyle/>
          <a:p>
            <a:r>
              <a:rPr lang="en-US"/>
              <a:t> </a:t>
            </a:r>
          </a:p>
        </p:txBody>
      </p:sp>
      <p:sp>
        <p:nvSpPr>
          <p:cNvPr id="9" name="TextBox 8">
            <a:extLst>
              <a:ext uri="{FF2B5EF4-FFF2-40B4-BE49-F238E27FC236}">
                <a16:creationId xmlns:a16="http://schemas.microsoft.com/office/drawing/2014/main" id="{DD1F901D-1692-42F7-BD44-75CDBB077365}"/>
              </a:ext>
            </a:extLst>
          </p:cNvPr>
          <p:cNvSpPr txBox="1"/>
          <p:nvPr/>
        </p:nvSpPr>
        <p:spPr>
          <a:xfrm>
            <a:off x="5642913" y="175365"/>
            <a:ext cx="5159829"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accent6"/>
                </a:solidFill>
              </a:rPr>
              <a:t>What is innovation?</a:t>
            </a:r>
          </a:p>
          <a:p>
            <a:pPr algn="ctr"/>
            <a:r>
              <a:rPr lang="en-US" sz="2400">
                <a:ea typeface="+mn-lt"/>
                <a:cs typeface="+mn-lt"/>
              </a:rPr>
              <a:t>OSLO Manual - "A new product, or an improvement made to an existing product, which produces a significant impact or change to the market/consumers"</a:t>
            </a:r>
            <a:endParaRPr lang="en-US" sz="2400">
              <a:cs typeface="Calibri"/>
            </a:endParaRPr>
          </a:p>
        </p:txBody>
      </p:sp>
      <p:sp>
        <p:nvSpPr>
          <p:cNvPr id="11" name="TextBox 10">
            <a:extLst>
              <a:ext uri="{FF2B5EF4-FFF2-40B4-BE49-F238E27FC236}">
                <a16:creationId xmlns:a16="http://schemas.microsoft.com/office/drawing/2014/main" id="{52EF1EA5-668A-412A-ACDD-6149AC4B220C}"/>
              </a:ext>
            </a:extLst>
          </p:cNvPr>
          <p:cNvSpPr txBox="1"/>
          <p:nvPr/>
        </p:nvSpPr>
        <p:spPr>
          <a:xfrm>
            <a:off x="307259" y="3129366"/>
            <a:ext cx="607962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accent6"/>
                </a:solidFill>
              </a:rPr>
              <a:t>Types of Innovation</a:t>
            </a:r>
            <a:endParaRPr lang="en-US" sz="4400">
              <a:solidFill>
                <a:schemeClr val="accent6"/>
              </a:solidFill>
              <a:cs typeface="Calibri"/>
            </a:endParaRPr>
          </a:p>
          <a:p>
            <a:pPr marL="571500" indent="-571500">
              <a:buFont typeface="Arial"/>
              <a:buChar char="•"/>
            </a:pPr>
            <a:r>
              <a:rPr lang="en-US" sz="4400">
                <a:cs typeface="Calibri"/>
              </a:rPr>
              <a:t>- Process </a:t>
            </a:r>
          </a:p>
          <a:p>
            <a:pPr marL="571500" indent="-571500">
              <a:buFont typeface="Arial"/>
              <a:buChar char="•"/>
            </a:pPr>
            <a:r>
              <a:rPr lang="en-US" sz="4400">
                <a:cs typeface="Calibri"/>
              </a:rPr>
              <a:t>- Product </a:t>
            </a:r>
          </a:p>
        </p:txBody>
      </p:sp>
      <p:pic>
        <p:nvPicPr>
          <p:cNvPr id="2" name="Picture 4">
            <a:extLst>
              <a:ext uri="{FF2B5EF4-FFF2-40B4-BE49-F238E27FC236}">
                <a16:creationId xmlns:a16="http://schemas.microsoft.com/office/drawing/2014/main" id="{24A99B25-D2F3-4272-AB4B-A11EF7CEA644}"/>
              </a:ext>
            </a:extLst>
          </p:cNvPr>
          <p:cNvPicPr>
            <a:picLocks noChangeAspect="1"/>
          </p:cNvPicPr>
          <p:nvPr/>
        </p:nvPicPr>
        <p:blipFill>
          <a:blip r:embed="rId3"/>
          <a:stretch>
            <a:fillRect/>
          </a:stretch>
        </p:blipFill>
        <p:spPr>
          <a:xfrm>
            <a:off x="2907" y="76866"/>
            <a:ext cx="5570694" cy="2984675"/>
          </a:xfrm>
          <a:prstGeom prst="rect">
            <a:avLst/>
          </a:prstGeom>
        </p:spPr>
      </p:pic>
      <p:sp>
        <p:nvSpPr>
          <p:cNvPr id="8" name="TextBox 7">
            <a:extLst>
              <a:ext uri="{FF2B5EF4-FFF2-40B4-BE49-F238E27FC236}">
                <a16:creationId xmlns:a16="http://schemas.microsoft.com/office/drawing/2014/main" id="{0C6AF803-8AF7-4338-BC21-EAD7644782DC}"/>
              </a:ext>
            </a:extLst>
          </p:cNvPr>
          <p:cNvSpPr txBox="1"/>
          <p:nvPr/>
        </p:nvSpPr>
        <p:spPr>
          <a:xfrm>
            <a:off x="6903847" y="3261016"/>
            <a:ext cx="163645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accent6"/>
                </a:solidFill>
              </a:rPr>
              <a:t>BRDIS </a:t>
            </a:r>
            <a:endParaRPr lang="en-US" sz="4400">
              <a:solidFill>
                <a:schemeClr val="accent6"/>
              </a:solidFill>
              <a:cs typeface="Calibri"/>
            </a:endParaRPr>
          </a:p>
        </p:txBody>
      </p:sp>
      <p:pic>
        <p:nvPicPr>
          <p:cNvPr id="4" name="Picture 4">
            <a:extLst>
              <a:ext uri="{FF2B5EF4-FFF2-40B4-BE49-F238E27FC236}">
                <a16:creationId xmlns:a16="http://schemas.microsoft.com/office/drawing/2014/main" id="{D431A1A4-4869-4AC9-9B89-4D5DF6AA8A58}"/>
              </a:ext>
            </a:extLst>
          </p:cNvPr>
          <p:cNvPicPr>
            <a:picLocks noChangeAspect="1"/>
          </p:cNvPicPr>
          <p:nvPr/>
        </p:nvPicPr>
        <p:blipFill>
          <a:blip r:embed="rId4"/>
          <a:stretch>
            <a:fillRect/>
          </a:stretch>
        </p:blipFill>
        <p:spPr>
          <a:xfrm>
            <a:off x="4273181" y="4013362"/>
            <a:ext cx="6471882" cy="1301499"/>
          </a:xfrm>
          <a:prstGeom prst="rect">
            <a:avLst/>
          </a:prstGeom>
        </p:spPr>
      </p:pic>
    </p:spTree>
    <p:extLst>
      <p:ext uri="{BB962C8B-B14F-4D97-AF65-F5344CB8AC3E}">
        <p14:creationId xmlns:p14="http://schemas.microsoft.com/office/powerpoint/2010/main" val="3350208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close up of a logo&#10;&#10;Description generated with very high confidence">
            <a:extLst>
              <a:ext uri="{FF2B5EF4-FFF2-40B4-BE49-F238E27FC236}">
                <a16:creationId xmlns:a16="http://schemas.microsoft.com/office/drawing/2014/main" id="{B48A9C48-8F02-4F6C-A10A-A46436D2E1BC}"/>
              </a:ext>
            </a:extLst>
          </p:cNvPr>
          <p:cNvPicPr>
            <a:picLocks noChangeAspect="1"/>
          </p:cNvPicPr>
          <p:nvPr/>
        </p:nvPicPr>
        <p:blipFill>
          <a:blip r:embed="rId3"/>
          <a:stretch>
            <a:fillRect/>
          </a:stretch>
        </p:blipFill>
        <p:spPr>
          <a:xfrm>
            <a:off x="-103430" y="274373"/>
            <a:ext cx="4642228" cy="3330703"/>
          </a:xfrm>
          <a:prstGeom prst="rect">
            <a:avLst/>
          </a:prstGeom>
        </p:spPr>
      </p:pic>
      <p:sp>
        <p:nvSpPr>
          <p:cNvPr id="3" name="Title 2">
            <a:extLst>
              <a:ext uri="{FF2B5EF4-FFF2-40B4-BE49-F238E27FC236}">
                <a16:creationId xmlns:a16="http://schemas.microsoft.com/office/drawing/2014/main" id="{A4DA4DCD-7E68-8549-9767-F2D90AF06654}"/>
              </a:ext>
            </a:extLst>
          </p:cNvPr>
          <p:cNvSpPr>
            <a:spLocks noGrp="1"/>
          </p:cNvSpPr>
          <p:nvPr>
            <p:ph type="title"/>
          </p:nvPr>
        </p:nvSpPr>
        <p:spPr/>
        <p:txBody>
          <a:bodyPr/>
          <a:lstStyle/>
          <a:p>
            <a:r>
              <a:rPr lang="en-US"/>
              <a:t> </a:t>
            </a:r>
          </a:p>
        </p:txBody>
      </p:sp>
      <p:sp>
        <p:nvSpPr>
          <p:cNvPr id="9" name="TextBox 8">
            <a:extLst>
              <a:ext uri="{FF2B5EF4-FFF2-40B4-BE49-F238E27FC236}">
                <a16:creationId xmlns:a16="http://schemas.microsoft.com/office/drawing/2014/main" id="{DD1F901D-1692-42F7-BD44-75CDBB077365}"/>
              </a:ext>
            </a:extLst>
          </p:cNvPr>
          <p:cNvSpPr txBox="1"/>
          <p:nvPr/>
        </p:nvSpPr>
        <p:spPr>
          <a:xfrm>
            <a:off x="4182296" y="771081"/>
            <a:ext cx="633704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3600">
                <a:solidFill>
                  <a:schemeClr val="accent6"/>
                </a:solidFill>
                <a:cs typeface="Calibri"/>
              </a:rPr>
              <a:t>Product innovation</a:t>
            </a:r>
          </a:p>
          <a:p>
            <a:pPr marL="1028700" lvl="1" indent="-571500">
              <a:buFont typeface="Arial"/>
              <a:buChar char="•"/>
            </a:pPr>
            <a:r>
              <a:rPr lang="en-US" sz="3600">
                <a:solidFill>
                  <a:srgbClr val="000000"/>
                </a:solidFill>
                <a:cs typeface="Calibri"/>
              </a:rPr>
              <a:t>Easier to capture with public data</a:t>
            </a:r>
          </a:p>
          <a:p>
            <a:pPr marL="571500" indent="-571500">
              <a:buFont typeface="Arial"/>
              <a:buChar char="•"/>
            </a:pPr>
            <a:r>
              <a:rPr lang="en-US" sz="3600">
                <a:solidFill>
                  <a:schemeClr val="accent6"/>
                </a:solidFill>
                <a:cs typeface="Calibri"/>
              </a:rPr>
              <a:t>Pharmaceutical sector</a:t>
            </a:r>
          </a:p>
          <a:p>
            <a:pPr marL="1028700" lvl="1" indent="-571500">
              <a:buFont typeface="Arial"/>
              <a:buChar char="•"/>
            </a:pPr>
            <a:r>
              <a:rPr lang="en-US" sz="3600">
                <a:solidFill>
                  <a:srgbClr val="000000"/>
                </a:solidFill>
                <a:cs typeface="Calibri"/>
              </a:rPr>
              <a:t>Highly regulated</a:t>
            </a:r>
          </a:p>
          <a:p>
            <a:pPr marL="1028700" lvl="1" indent="-571500">
              <a:buFont typeface="Arial"/>
              <a:buChar char="•"/>
            </a:pPr>
            <a:r>
              <a:rPr lang="en-US" sz="3600">
                <a:solidFill>
                  <a:srgbClr val="000000"/>
                </a:solidFill>
                <a:cs typeface="Calibri"/>
              </a:rPr>
              <a:t>Publicly available</a:t>
            </a:r>
          </a:p>
          <a:p>
            <a:pPr marL="1028700" lvl="1" indent="-571500">
              <a:buFont typeface="Arial"/>
              <a:buChar char="•"/>
            </a:pPr>
            <a:r>
              <a:rPr lang="en-US" sz="3600">
                <a:solidFill>
                  <a:srgbClr val="000000"/>
                </a:solidFill>
                <a:cs typeface="Calibri"/>
              </a:rPr>
              <a:t>Frequency</a:t>
            </a:r>
          </a:p>
        </p:txBody>
      </p:sp>
      <p:pic>
        <p:nvPicPr>
          <p:cNvPr id="12" name="Picture 12">
            <a:extLst>
              <a:ext uri="{FF2B5EF4-FFF2-40B4-BE49-F238E27FC236}">
                <a16:creationId xmlns:a16="http://schemas.microsoft.com/office/drawing/2014/main" id="{AF466A1D-AA2F-406C-A60C-43AD869B9EBF}"/>
              </a:ext>
            </a:extLst>
          </p:cNvPr>
          <p:cNvPicPr>
            <a:picLocks noChangeAspect="1"/>
          </p:cNvPicPr>
          <p:nvPr/>
        </p:nvPicPr>
        <p:blipFill>
          <a:blip r:embed="rId4"/>
          <a:stretch>
            <a:fillRect/>
          </a:stretch>
        </p:blipFill>
        <p:spPr>
          <a:xfrm>
            <a:off x="7914619" y="4121069"/>
            <a:ext cx="2655251" cy="1670912"/>
          </a:xfrm>
          <a:prstGeom prst="rect">
            <a:avLst/>
          </a:prstGeom>
        </p:spPr>
      </p:pic>
      <p:sp>
        <p:nvSpPr>
          <p:cNvPr id="14" name="TextBox 13">
            <a:extLst>
              <a:ext uri="{FF2B5EF4-FFF2-40B4-BE49-F238E27FC236}">
                <a16:creationId xmlns:a16="http://schemas.microsoft.com/office/drawing/2014/main" id="{6FABB3F6-C169-4D0C-9EF7-C06FAF1AED16}"/>
              </a:ext>
            </a:extLst>
          </p:cNvPr>
          <p:cNvSpPr txBox="1"/>
          <p:nvPr/>
        </p:nvSpPr>
        <p:spPr>
          <a:xfrm>
            <a:off x="353859" y="3547848"/>
            <a:ext cx="373549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cs typeface="Calibri"/>
              </a:rPr>
              <a:t>Food and Drug Administration</a:t>
            </a:r>
            <a:endParaRPr lang="en-US"/>
          </a:p>
          <a:p>
            <a:pPr algn="ctr"/>
            <a:r>
              <a:rPr lang="en-US" sz="4400">
                <a:cs typeface="Calibri"/>
              </a:rPr>
              <a:t>Focus</a:t>
            </a:r>
          </a:p>
        </p:txBody>
      </p:sp>
      <p:sp>
        <p:nvSpPr>
          <p:cNvPr id="8" name="TextBox 7">
            <a:extLst>
              <a:ext uri="{FF2B5EF4-FFF2-40B4-BE49-F238E27FC236}">
                <a16:creationId xmlns:a16="http://schemas.microsoft.com/office/drawing/2014/main" id="{57D3F415-A903-4FE9-86A8-1012E845D55A}"/>
              </a:ext>
            </a:extLst>
          </p:cNvPr>
          <p:cNvSpPr txBox="1"/>
          <p:nvPr/>
        </p:nvSpPr>
        <p:spPr>
          <a:xfrm>
            <a:off x="5539375" y="1009"/>
            <a:ext cx="30452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chemeClr val="accent6"/>
                </a:solidFill>
              </a:rPr>
              <a:t>Our Focus</a:t>
            </a:r>
            <a:endParaRPr lang="en-US" sz="4400">
              <a:solidFill>
                <a:schemeClr val="accent6"/>
              </a:solidFill>
              <a:cs typeface="Calibri"/>
            </a:endParaRPr>
          </a:p>
        </p:txBody>
      </p:sp>
    </p:spTree>
    <p:extLst>
      <p:ext uri="{BB962C8B-B14F-4D97-AF65-F5344CB8AC3E}">
        <p14:creationId xmlns:p14="http://schemas.microsoft.com/office/powerpoint/2010/main" val="4221951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logo&#10;&#10;Description generated with very high confidence">
            <a:extLst>
              <a:ext uri="{FF2B5EF4-FFF2-40B4-BE49-F238E27FC236}">
                <a16:creationId xmlns:a16="http://schemas.microsoft.com/office/drawing/2014/main" id="{A1A99AC8-78DC-493E-857A-F0EB97C6FAE6}"/>
              </a:ext>
            </a:extLst>
          </p:cNvPr>
          <p:cNvPicPr>
            <a:picLocks noChangeAspect="1"/>
          </p:cNvPicPr>
          <p:nvPr/>
        </p:nvPicPr>
        <p:blipFill>
          <a:blip r:embed="rId3"/>
          <a:stretch>
            <a:fillRect/>
          </a:stretch>
        </p:blipFill>
        <p:spPr>
          <a:xfrm rot="-1680000">
            <a:off x="679507" y="287323"/>
            <a:ext cx="780177" cy="494951"/>
          </a:xfrm>
          <a:prstGeom prst="rect">
            <a:avLst/>
          </a:prstGeom>
        </p:spPr>
      </p:pic>
      <p:cxnSp>
        <p:nvCxnSpPr>
          <p:cNvPr id="8" name="Straight Arrow Connector 7">
            <a:extLst>
              <a:ext uri="{FF2B5EF4-FFF2-40B4-BE49-F238E27FC236}">
                <a16:creationId xmlns:a16="http://schemas.microsoft.com/office/drawing/2014/main" id="{5A4A8D17-889A-45E7-B7AB-4FEE6A65A786}"/>
              </a:ext>
            </a:extLst>
          </p:cNvPr>
          <p:cNvCxnSpPr/>
          <p:nvPr/>
        </p:nvCxnSpPr>
        <p:spPr>
          <a:xfrm>
            <a:off x="2030730" y="2336046"/>
            <a:ext cx="678939" cy="4492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9" name="Picture 9">
            <a:extLst>
              <a:ext uri="{FF2B5EF4-FFF2-40B4-BE49-F238E27FC236}">
                <a16:creationId xmlns:a16="http://schemas.microsoft.com/office/drawing/2014/main" id="{E5DF1FD4-7CF9-46D8-81CA-59310B01DF1F}"/>
              </a:ext>
            </a:extLst>
          </p:cNvPr>
          <p:cNvPicPr>
            <a:picLocks noChangeAspect="1"/>
          </p:cNvPicPr>
          <p:nvPr/>
        </p:nvPicPr>
        <p:blipFill rotWithShape="1">
          <a:blip r:embed="rId4"/>
          <a:srcRect l="23906" t="12250" r="23352" b="19946"/>
          <a:stretch/>
        </p:blipFill>
        <p:spPr>
          <a:xfrm>
            <a:off x="7565632" y="2438288"/>
            <a:ext cx="2515812" cy="1707418"/>
          </a:xfrm>
          <a:prstGeom prst="rect">
            <a:avLst/>
          </a:prstGeom>
        </p:spPr>
      </p:pic>
      <p:sp>
        <p:nvSpPr>
          <p:cNvPr id="33" name="Arc 32">
            <a:extLst>
              <a:ext uri="{FF2B5EF4-FFF2-40B4-BE49-F238E27FC236}">
                <a16:creationId xmlns:a16="http://schemas.microsoft.com/office/drawing/2014/main" id="{016861C7-C91B-49CC-8A97-AD0C33B7BC91}"/>
              </a:ext>
            </a:extLst>
          </p:cNvPr>
          <p:cNvSpPr/>
          <p:nvPr/>
        </p:nvSpPr>
        <p:spPr>
          <a:xfrm rot="21300000">
            <a:off x="1230500" y="782968"/>
            <a:ext cx="1218935" cy="1447061"/>
          </a:xfrm>
          <a:prstGeom prst="arc">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5FC211E2-AC95-45F8-B187-E7C7AE280A47}"/>
              </a:ext>
            </a:extLst>
          </p:cNvPr>
          <p:cNvSpPr/>
          <p:nvPr/>
        </p:nvSpPr>
        <p:spPr>
          <a:xfrm rot="15960000">
            <a:off x="1230575" y="668827"/>
            <a:ext cx="1218935" cy="1447061"/>
          </a:xfrm>
          <a:prstGeom prst="arc">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6" name="Connector: Curved 25">
            <a:extLst>
              <a:ext uri="{FF2B5EF4-FFF2-40B4-BE49-F238E27FC236}">
                <a16:creationId xmlns:a16="http://schemas.microsoft.com/office/drawing/2014/main" id="{36384110-7956-4E82-91EB-83F371ADA02D}"/>
              </a:ext>
            </a:extLst>
          </p:cNvPr>
          <p:cNvCxnSpPr>
            <a:cxnSpLocks/>
          </p:cNvCxnSpPr>
          <p:nvPr/>
        </p:nvCxnSpPr>
        <p:spPr>
          <a:xfrm flipH="1">
            <a:off x="7137257" y="4271113"/>
            <a:ext cx="1455194" cy="872833"/>
          </a:xfrm>
          <a:prstGeom prst="curvedConnector3">
            <a:avLst/>
          </a:prstGeom>
          <a:ln w="57150"/>
        </p:spPr>
        <p:style>
          <a:lnRef idx="3">
            <a:schemeClr val="accent1"/>
          </a:lnRef>
          <a:fillRef idx="0">
            <a:schemeClr val="accent1"/>
          </a:fillRef>
          <a:effectRef idx="2">
            <a:schemeClr val="accent1"/>
          </a:effectRef>
          <a:fontRef idx="minor">
            <a:schemeClr val="tx1"/>
          </a:fontRef>
        </p:style>
      </p:cxnSp>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967289" y="264642"/>
            <a:ext cx="9126370" cy="975516"/>
          </a:xfrm>
          <a:solidFill>
            <a:srgbClr val="FFC000"/>
          </a:solidFill>
        </p:spPr>
        <p:txBody>
          <a:bodyPr anchor="t"/>
          <a:lstStyle/>
          <a:p>
            <a:pPr algn="ctr"/>
            <a:r>
              <a:rPr lang="en-US"/>
              <a:t>Project Flow</a:t>
            </a:r>
          </a:p>
        </p:txBody>
      </p:sp>
      <p:pic>
        <p:nvPicPr>
          <p:cNvPr id="19" name="Picture 19" descr="A picture containing wall, green&#10;&#10;Description generated with very high confidence">
            <a:extLst>
              <a:ext uri="{FF2B5EF4-FFF2-40B4-BE49-F238E27FC236}">
                <a16:creationId xmlns:a16="http://schemas.microsoft.com/office/drawing/2014/main" id="{84314E4D-948A-4A4D-A573-FBE8D77C8047}"/>
              </a:ext>
            </a:extLst>
          </p:cNvPr>
          <p:cNvPicPr>
            <a:picLocks noChangeAspect="1"/>
          </p:cNvPicPr>
          <p:nvPr/>
        </p:nvPicPr>
        <p:blipFill>
          <a:blip r:embed="rId5"/>
          <a:stretch>
            <a:fillRect/>
          </a:stretch>
        </p:blipFill>
        <p:spPr>
          <a:xfrm rot="19560000">
            <a:off x="823455" y="1157655"/>
            <a:ext cx="2262153" cy="1178797"/>
          </a:xfrm>
          <a:prstGeom prst="rect">
            <a:avLst/>
          </a:prstGeom>
        </p:spPr>
      </p:pic>
      <p:cxnSp>
        <p:nvCxnSpPr>
          <p:cNvPr id="21" name="Connector: Curved 20">
            <a:extLst>
              <a:ext uri="{FF2B5EF4-FFF2-40B4-BE49-F238E27FC236}">
                <a16:creationId xmlns:a16="http://schemas.microsoft.com/office/drawing/2014/main" id="{7563A34D-D116-4681-B9B4-50F24B809C50}"/>
              </a:ext>
            </a:extLst>
          </p:cNvPr>
          <p:cNvCxnSpPr/>
          <p:nvPr/>
        </p:nvCxnSpPr>
        <p:spPr>
          <a:xfrm>
            <a:off x="5857620" y="2283687"/>
            <a:ext cx="1566815" cy="1009517"/>
          </a:xfrm>
          <a:prstGeom prst="curvedConnector3">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D02012D1-F410-45D6-BB03-BF07855B55B0}"/>
              </a:ext>
            </a:extLst>
          </p:cNvPr>
          <p:cNvCxnSpPr>
            <a:cxnSpLocks/>
          </p:cNvCxnSpPr>
          <p:nvPr/>
        </p:nvCxnSpPr>
        <p:spPr>
          <a:xfrm flipH="1" flipV="1">
            <a:off x="4431455" y="4225400"/>
            <a:ext cx="2704060" cy="922320"/>
          </a:xfrm>
          <a:prstGeom prst="curvedConnector3">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8" name="TextBox 7">
            <a:extLst>
              <a:ext uri="{FF2B5EF4-FFF2-40B4-BE49-F238E27FC236}">
                <a16:creationId xmlns:a16="http://schemas.microsoft.com/office/drawing/2014/main" id="{3C88996E-C0E3-4ED7-BA23-5F08CB8438D6}"/>
              </a:ext>
            </a:extLst>
          </p:cNvPr>
          <p:cNvSpPr txBox="1"/>
          <p:nvPr/>
        </p:nvSpPr>
        <p:spPr>
          <a:xfrm>
            <a:off x="5527750" y="3921949"/>
            <a:ext cx="1423358"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a:solidFill>
                  <a:schemeClr val="tx2"/>
                </a:solidFill>
                <a:latin typeface="ITC Franklin Gothic Std Demi Co"/>
              </a:rPr>
              <a:t>https://www.tidyverse.org</a:t>
            </a:r>
            <a:endParaRPr lang="en-US" sz="800">
              <a:solidFill>
                <a:schemeClr val="tx2"/>
              </a:solidFill>
              <a:latin typeface="ITC Franklin Gothic Std Demi Co"/>
              <a:cs typeface="Calibri"/>
            </a:endParaRPr>
          </a:p>
        </p:txBody>
      </p:sp>
      <p:sp>
        <p:nvSpPr>
          <p:cNvPr id="31" name="Arc 30">
            <a:extLst>
              <a:ext uri="{FF2B5EF4-FFF2-40B4-BE49-F238E27FC236}">
                <a16:creationId xmlns:a16="http://schemas.microsoft.com/office/drawing/2014/main" id="{246B559D-D885-4D13-9EE7-9DB08B228D52}"/>
              </a:ext>
            </a:extLst>
          </p:cNvPr>
          <p:cNvSpPr/>
          <p:nvPr/>
        </p:nvSpPr>
        <p:spPr>
          <a:xfrm rot="10980000">
            <a:off x="1109350" y="595956"/>
            <a:ext cx="2207838" cy="1734388"/>
          </a:xfrm>
          <a:prstGeom prst="arc">
            <a:avLst/>
          </a:prstGeom>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Cloud 34">
            <a:extLst>
              <a:ext uri="{FF2B5EF4-FFF2-40B4-BE49-F238E27FC236}">
                <a16:creationId xmlns:a16="http://schemas.microsoft.com/office/drawing/2014/main" id="{9B3F8763-8FE9-47D0-A930-8494418EAE3C}"/>
              </a:ext>
            </a:extLst>
          </p:cNvPr>
          <p:cNvSpPr/>
          <p:nvPr/>
        </p:nvSpPr>
        <p:spPr>
          <a:xfrm>
            <a:off x="1274967" y="3215905"/>
            <a:ext cx="2648870" cy="1934888"/>
          </a:xfrm>
          <a:prstGeom prst="cloud">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35">
            <a:extLst>
              <a:ext uri="{FF2B5EF4-FFF2-40B4-BE49-F238E27FC236}">
                <a16:creationId xmlns:a16="http://schemas.microsoft.com/office/drawing/2014/main" id="{C9399B1D-4C76-4BB5-A213-0D81FF4E7CFC}"/>
              </a:ext>
            </a:extLst>
          </p:cNvPr>
          <p:cNvSpPr txBox="1"/>
          <p:nvPr/>
        </p:nvSpPr>
        <p:spPr>
          <a:xfrm>
            <a:off x="1230005" y="361747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Text Analysis</a:t>
            </a:r>
            <a:endParaRPr lang="en-US"/>
          </a:p>
          <a:p>
            <a:pPr algn="ctr"/>
            <a:r>
              <a:rPr lang="en-US">
                <a:cs typeface="Calibri"/>
              </a:rPr>
              <a:t>Machine Learning</a:t>
            </a:r>
          </a:p>
          <a:p>
            <a:pPr algn="ctr"/>
            <a:r>
              <a:rPr lang="en-US">
                <a:cs typeface="Calibri"/>
              </a:rPr>
              <a:t>Classification</a:t>
            </a:r>
          </a:p>
        </p:txBody>
      </p:sp>
      <p:sp>
        <p:nvSpPr>
          <p:cNvPr id="2" name="TextBox 1">
            <a:extLst>
              <a:ext uri="{FF2B5EF4-FFF2-40B4-BE49-F238E27FC236}">
                <a16:creationId xmlns:a16="http://schemas.microsoft.com/office/drawing/2014/main" id="{2B197E3A-E4CD-4DC2-A39B-936A324EEA8B}"/>
              </a:ext>
            </a:extLst>
          </p:cNvPr>
          <p:cNvSpPr txBox="1"/>
          <p:nvPr/>
        </p:nvSpPr>
        <p:spPr>
          <a:xfrm rot="19500000">
            <a:off x="-204383" y="62019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accent6"/>
                </a:solidFill>
                <a:cs typeface="Calibri"/>
              </a:rPr>
              <a:t>1. Data Discovery</a:t>
            </a:r>
            <a:endParaRPr lang="en-US">
              <a:solidFill>
                <a:schemeClr val="accent6"/>
              </a:solidFill>
              <a:cs typeface="Calibri"/>
            </a:endParaRPr>
          </a:p>
        </p:txBody>
      </p:sp>
      <p:sp>
        <p:nvSpPr>
          <p:cNvPr id="34" name="TextBox 33">
            <a:extLst>
              <a:ext uri="{FF2B5EF4-FFF2-40B4-BE49-F238E27FC236}">
                <a16:creationId xmlns:a16="http://schemas.microsoft.com/office/drawing/2014/main" id="{570681BF-DC40-49E8-8BEC-68541416164A}"/>
              </a:ext>
            </a:extLst>
          </p:cNvPr>
          <p:cNvSpPr txBox="1"/>
          <p:nvPr/>
        </p:nvSpPr>
        <p:spPr>
          <a:xfrm>
            <a:off x="5263668" y="1244612"/>
            <a:ext cx="27432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accent6"/>
                </a:solidFill>
                <a:cs typeface="Calibri"/>
              </a:rPr>
              <a:t>2. Exploration &amp;</a:t>
            </a:r>
          </a:p>
          <a:p>
            <a:pPr algn="ctr"/>
            <a:r>
              <a:rPr lang="en-US" sz="2800">
                <a:solidFill>
                  <a:schemeClr val="accent6"/>
                </a:solidFill>
                <a:cs typeface="Calibri"/>
              </a:rPr>
              <a:t>Manipulation</a:t>
            </a:r>
          </a:p>
        </p:txBody>
      </p:sp>
      <p:sp>
        <p:nvSpPr>
          <p:cNvPr id="37" name="TextBox 36">
            <a:extLst>
              <a:ext uri="{FF2B5EF4-FFF2-40B4-BE49-F238E27FC236}">
                <a16:creationId xmlns:a16="http://schemas.microsoft.com/office/drawing/2014/main" id="{57F4B4E3-BEF9-448A-90E7-3B704D6B5479}"/>
              </a:ext>
            </a:extLst>
          </p:cNvPr>
          <p:cNvSpPr txBox="1"/>
          <p:nvPr/>
        </p:nvSpPr>
        <p:spPr>
          <a:xfrm>
            <a:off x="1280561" y="527140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accent6"/>
                </a:solidFill>
                <a:cs typeface="Calibri"/>
              </a:rPr>
              <a:t>4. Prediction</a:t>
            </a:r>
            <a:endParaRPr lang="en-US">
              <a:solidFill>
                <a:schemeClr val="accent6"/>
              </a:solidFill>
            </a:endParaRPr>
          </a:p>
        </p:txBody>
      </p:sp>
      <p:sp>
        <p:nvSpPr>
          <p:cNvPr id="11" name="TextBox 10">
            <a:extLst>
              <a:ext uri="{FF2B5EF4-FFF2-40B4-BE49-F238E27FC236}">
                <a16:creationId xmlns:a16="http://schemas.microsoft.com/office/drawing/2014/main" id="{1C204B83-2CD5-4643-97E7-2EBA5609F185}"/>
              </a:ext>
            </a:extLst>
          </p:cNvPr>
          <p:cNvSpPr txBox="1"/>
          <p:nvPr/>
        </p:nvSpPr>
        <p:spPr>
          <a:xfrm>
            <a:off x="7421618" y="235524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accent6"/>
                </a:solidFill>
              </a:rPr>
              <a:t>3. Labeling</a:t>
            </a:r>
            <a:endParaRPr lang="en-US" sz="2800">
              <a:solidFill>
                <a:schemeClr val="accent6"/>
              </a:solidFill>
              <a:cs typeface="Calibri"/>
            </a:endParaRPr>
          </a:p>
        </p:txBody>
      </p:sp>
      <p:pic>
        <p:nvPicPr>
          <p:cNvPr id="3" name="Picture 4" descr="A close up of a toy&#10;&#10;Description generated with high confidence">
            <a:extLst>
              <a:ext uri="{FF2B5EF4-FFF2-40B4-BE49-F238E27FC236}">
                <a16:creationId xmlns:a16="http://schemas.microsoft.com/office/drawing/2014/main" id="{D4B00EC0-4A2C-4197-9F65-5F73CDBBFDA4}"/>
              </a:ext>
            </a:extLst>
          </p:cNvPr>
          <p:cNvPicPr>
            <a:picLocks noChangeAspect="1"/>
          </p:cNvPicPr>
          <p:nvPr/>
        </p:nvPicPr>
        <p:blipFill>
          <a:blip r:embed="rId6"/>
          <a:stretch>
            <a:fillRect/>
          </a:stretch>
        </p:blipFill>
        <p:spPr>
          <a:xfrm>
            <a:off x="3186393" y="1826541"/>
            <a:ext cx="822700" cy="1221629"/>
          </a:xfrm>
          <a:prstGeom prst="rect">
            <a:avLst/>
          </a:prstGeom>
        </p:spPr>
      </p:pic>
    </p:spTree>
    <p:extLst>
      <p:ext uri="{BB962C8B-B14F-4D97-AF65-F5344CB8AC3E}">
        <p14:creationId xmlns:p14="http://schemas.microsoft.com/office/powerpoint/2010/main" val="3391320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88724A-DCB0-E44D-9047-1D511E67FB14}"/>
              </a:ext>
            </a:extLst>
          </p:cNvPr>
          <p:cNvSpPr>
            <a:spLocks noGrp="1"/>
          </p:cNvSpPr>
          <p:nvPr>
            <p:ph type="body" sz="quarter" idx="10"/>
          </p:nvPr>
        </p:nvSpPr>
        <p:spPr>
          <a:xfrm>
            <a:off x="0" y="1567739"/>
            <a:ext cx="10972800" cy="732883"/>
          </a:xfrm>
        </p:spPr>
        <p:txBody>
          <a:bodyPr/>
          <a:lstStyle/>
          <a:p>
            <a:r>
              <a:rPr lang="en-US"/>
              <a:t>Skilled Technical Workforce Pathways</a:t>
            </a:r>
          </a:p>
        </p:txBody>
      </p:sp>
      <p:sp>
        <p:nvSpPr>
          <p:cNvPr id="3" name="Text Placeholder 2">
            <a:extLst>
              <a:ext uri="{FF2B5EF4-FFF2-40B4-BE49-F238E27FC236}">
                <a16:creationId xmlns:a16="http://schemas.microsoft.com/office/drawing/2014/main" id="{D7AF11E9-DC6D-F44C-A4F1-79212BF45D6C}"/>
              </a:ext>
            </a:extLst>
          </p:cNvPr>
          <p:cNvSpPr>
            <a:spLocks noGrp="1"/>
          </p:cNvSpPr>
          <p:nvPr>
            <p:ph type="body" sz="quarter" idx="11"/>
          </p:nvPr>
        </p:nvSpPr>
        <p:spPr>
          <a:xfrm>
            <a:off x="-4221" y="3522696"/>
            <a:ext cx="10972800" cy="773112"/>
          </a:xfrm>
        </p:spPr>
        <p:txBody>
          <a:bodyPr/>
          <a:lstStyle/>
          <a:p>
            <a:r>
              <a:rPr lang="en-US" sz="3600"/>
              <a:t>Data Science for the Public Good, Summer 2019</a:t>
            </a:r>
          </a:p>
        </p:txBody>
      </p:sp>
      <p:sp>
        <p:nvSpPr>
          <p:cNvPr id="4" name="Text Placeholder 3">
            <a:extLst>
              <a:ext uri="{FF2B5EF4-FFF2-40B4-BE49-F238E27FC236}">
                <a16:creationId xmlns:a16="http://schemas.microsoft.com/office/drawing/2014/main" id="{1EB4EA29-4FBB-C24D-BC06-C4E1E0C838D7}"/>
              </a:ext>
            </a:extLst>
          </p:cNvPr>
          <p:cNvSpPr>
            <a:spLocks noGrp="1"/>
          </p:cNvSpPr>
          <p:nvPr>
            <p:ph type="body" sz="quarter" idx="12"/>
          </p:nvPr>
        </p:nvSpPr>
        <p:spPr>
          <a:xfrm>
            <a:off x="-3496" y="4305463"/>
            <a:ext cx="10972800" cy="419581"/>
          </a:xfrm>
        </p:spPr>
        <p:txBody>
          <a:bodyPr/>
          <a:lstStyle/>
          <a:p>
            <a:r>
              <a:rPr lang="en-US" sz="2400"/>
              <a:t>Vicki Lancaster, Ph.D., Alyssa Fowers, Sarah McDonald, and Calvin </a:t>
            </a:r>
            <a:r>
              <a:rPr lang="en-US" sz="2400" err="1"/>
              <a:t>Isch</a:t>
            </a:r>
            <a:endParaRPr lang="en-US" sz="2400"/>
          </a:p>
        </p:txBody>
      </p:sp>
    </p:spTree>
    <p:extLst>
      <p:ext uri="{BB962C8B-B14F-4D97-AF65-F5344CB8AC3E}">
        <p14:creationId xmlns:p14="http://schemas.microsoft.com/office/powerpoint/2010/main" val="3886749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DA4DCD-7E68-8549-9767-F2D90AF06654}"/>
              </a:ext>
            </a:extLst>
          </p:cNvPr>
          <p:cNvSpPr>
            <a:spLocks noGrp="1"/>
          </p:cNvSpPr>
          <p:nvPr>
            <p:ph type="title"/>
          </p:nvPr>
        </p:nvSpPr>
        <p:spPr/>
        <p:txBody>
          <a:bodyPr/>
          <a:lstStyle/>
          <a:p>
            <a:r>
              <a:rPr lang="en-US"/>
              <a:t> </a:t>
            </a:r>
          </a:p>
        </p:txBody>
      </p:sp>
      <p:sp>
        <p:nvSpPr>
          <p:cNvPr id="6" name="Title 3">
            <a:extLst>
              <a:ext uri="{FF2B5EF4-FFF2-40B4-BE49-F238E27FC236}">
                <a16:creationId xmlns:a16="http://schemas.microsoft.com/office/drawing/2014/main" id="{D4AF1CAE-CAF8-4FDD-AF79-71CD5092F433}"/>
              </a:ext>
            </a:extLst>
          </p:cNvPr>
          <p:cNvSpPr txBox="1">
            <a:spLocks/>
          </p:cNvSpPr>
          <p:nvPr/>
        </p:nvSpPr>
        <p:spPr>
          <a:xfrm>
            <a:off x="-1343436" y="647795"/>
            <a:ext cx="9002961" cy="928503"/>
          </a:xfrm>
          <a:solidFill>
            <a:srgbClr val="FFC000"/>
          </a:solidFill>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endParaRPr lang="en-US"/>
          </a:p>
        </p:txBody>
      </p:sp>
      <p:pic>
        <p:nvPicPr>
          <p:cNvPr id="4" name="Picture 4">
            <a:extLst>
              <a:ext uri="{FF2B5EF4-FFF2-40B4-BE49-F238E27FC236}">
                <a16:creationId xmlns:a16="http://schemas.microsoft.com/office/drawing/2014/main" id="{2637294A-52D2-4998-979B-C2EFF0DE3AB8}"/>
              </a:ext>
            </a:extLst>
          </p:cNvPr>
          <p:cNvPicPr>
            <a:picLocks noChangeAspect="1"/>
          </p:cNvPicPr>
          <p:nvPr/>
        </p:nvPicPr>
        <p:blipFill>
          <a:blip r:embed="rId3"/>
          <a:stretch>
            <a:fillRect/>
          </a:stretch>
        </p:blipFill>
        <p:spPr>
          <a:xfrm>
            <a:off x="-960658" y="-865095"/>
            <a:ext cx="9648656" cy="5726646"/>
          </a:xfrm>
          <a:prstGeom prst="rect">
            <a:avLst/>
          </a:prstGeom>
        </p:spPr>
      </p:pic>
      <p:sp>
        <p:nvSpPr>
          <p:cNvPr id="2" name="TextBox 1">
            <a:extLst>
              <a:ext uri="{FF2B5EF4-FFF2-40B4-BE49-F238E27FC236}">
                <a16:creationId xmlns:a16="http://schemas.microsoft.com/office/drawing/2014/main" id="{95836B42-295E-4A85-834D-7C33177FD8F0}"/>
              </a:ext>
            </a:extLst>
          </p:cNvPr>
          <p:cNvSpPr txBox="1"/>
          <p:nvPr/>
        </p:nvSpPr>
        <p:spPr>
          <a:xfrm>
            <a:off x="481388" y="3338817"/>
            <a:ext cx="506792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4000">
                <a:cs typeface="Arial"/>
              </a:rPr>
              <a:t>2 Million Articles</a:t>
            </a:r>
          </a:p>
          <a:p>
            <a:pPr>
              <a:buChar char="•"/>
            </a:pPr>
            <a:r>
              <a:rPr lang="en-US" sz="4000">
                <a:cs typeface="Arial"/>
              </a:rPr>
              <a:t>10 Gigabytes</a:t>
            </a:r>
          </a:p>
          <a:p>
            <a:pPr>
              <a:buChar char="•"/>
            </a:pPr>
            <a:r>
              <a:rPr lang="en-US" sz="4000">
                <a:cs typeface="Arial"/>
              </a:rPr>
              <a:t>Semi-structured Data</a:t>
            </a:r>
            <a:endParaRPr lang="en-US" sz="4000">
              <a:cs typeface="Calibri"/>
            </a:endParaRPr>
          </a:p>
          <a:p>
            <a:pPr>
              <a:buChar char="•"/>
            </a:pPr>
            <a:r>
              <a:rPr lang="en-US" sz="4000">
                <a:cs typeface="Arial"/>
              </a:rPr>
              <a:t>New software</a:t>
            </a:r>
          </a:p>
          <a:p>
            <a:endParaRPr lang="en-US" sz="3200">
              <a:cs typeface="Arial"/>
            </a:endParaRPr>
          </a:p>
        </p:txBody>
      </p:sp>
      <p:pic>
        <p:nvPicPr>
          <p:cNvPr id="5" name="Picture 6" descr="A close up of a logo&#10;&#10;Description generated with very high confidence">
            <a:extLst>
              <a:ext uri="{FF2B5EF4-FFF2-40B4-BE49-F238E27FC236}">
                <a16:creationId xmlns:a16="http://schemas.microsoft.com/office/drawing/2014/main" id="{548CB011-3823-444A-9F8D-808F9D1CE85A}"/>
              </a:ext>
            </a:extLst>
          </p:cNvPr>
          <p:cNvPicPr>
            <a:picLocks noChangeAspect="1"/>
          </p:cNvPicPr>
          <p:nvPr/>
        </p:nvPicPr>
        <p:blipFill>
          <a:blip r:embed="rId4"/>
          <a:stretch>
            <a:fillRect/>
          </a:stretch>
        </p:blipFill>
        <p:spPr>
          <a:xfrm>
            <a:off x="5347982" y="2489147"/>
            <a:ext cx="5851321" cy="3905647"/>
          </a:xfrm>
          <a:prstGeom prst="rect">
            <a:avLst/>
          </a:prstGeom>
        </p:spPr>
      </p:pic>
    </p:spTree>
    <p:extLst>
      <p:ext uri="{BB962C8B-B14F-4D97-AF65-F5344CB8AC3E}">
        <p14:creationId xmlns:p14="http://schemas.microsoft.com/office/powerpoint/2010/main" val="1152479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AF470E4-4041-4661-B41F-A4432A76CDD7}"/>
              </a:ext>
            </a:extLst>
          </p:cNvPr>
          <p:cNvSpPr>
            <a:spLocks noGrp="1"/>
          </p:cNvSpPr>
          <p:nvPr>
            <p:ph type="sldNum" sz="quarter" idx="12"/>
          </p:nvPr>
        </p:nvSpPr>
        <p:spPr/>
        <p:txBody>
          <a:bodyPr/>
          <a:lstStyle/>
          <a:p>
            <a:fld id="{534CC312-4A70-684F-A428-2BA5C2F7EB7E}" type="slidenum">
              <a:rPr lang="en-US" smtClean="0"/>
              <a:t>31</a:t>
            </a:fld>
            <a:endParaRPr lang="en-US"/>
          </a:p>
        </p:txBody>
      </p:sp>
      <p:pic>
        <p:nvPicPr>
          <p:cNvPr id="7" name="Picture 7" descr="A screenshot of a cell phone&#10;&#10;Description generated with very high confidence">
            <a:extLst>
              <a:ext uri="{FF2B5EF4-FFF2-40B4-BE49-F238E27FC236}">
                <a16:creationId xmlns:a16="http://schemas.microsoft.com/office/drawing/2014/main" id="{BC2020F6-4858-4623-941E-F3E7FEC40D61}"/>
              </a:ext>
            </a:extLst>
          </p:cNvPr>
          <p:cNvPicPr>
            <a:picLocks noChangeAspect="1"/>
          </p:cNvPicPr>
          <p:nvPr/>
        </p:nvPicPr>
        <p:blipFill>
          <a:blip r:embed="rId3"/>
          <a:stretch>
            <a:fillRect/>
          </a:stretch>
        </p:blipFill>
        <p:spPr>
          <a:xfrm>
            <a:off x="151908" y="1651043"/>
            <a:ext cx="2088766" cy="3614132"/>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3E2F55D5-D1A8-4380-AB48-E9A51599B27B}"/>
              </a:ext>
            </a:extLst>
          </p:cNvPr>
          <p:cNvPicPr>
            <a:picLocks noChangeAspect="1"/>
          </p:cNvPicPr>
          <p:nvPr/>
        </p:nvPicPr>
        <p:blipFill>
          <a:blip r:embed="rId4"/>
          <a:stretch>
            <a:fillRect/>
          </a:stretch>
        </p:blipFill>
        <p:spPr>
          <a:xfrm>
            <a:off x="2182912" y="1654238"/>
            <a:ext cx="2942388" cy="3584456"/>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A3992407-6D2C-42E1-9959-B24887094F3F}"/>
              </a:ext>
            </a:extLst>
          </p:cNvPr>
          <p:cNvPicPr>
            <a:picLocks noChangeAspect="1"/>
          </p:cNvPicPr>
          <p:nvPr/>
        </p:nvPicPr>
        <p:blipFill>
          <a:blip r:embed="rId5"/>
          <a:stretch>
            <a:fillRect/>
          </a:stretch>
        </p:blipFill>
        <p:spPr>
          <a:xfrm>
            <a:off x="6181894" y="1651043"/>
            <a:ext cx="1805333" cy="3602488"/>
          </a:xfrm>
          <a:prstGeom prst="rect">
            <a:avLst/>
          </a:prstGeom>
        </p:spPr>
      </p:pic>
      <p:pic>
        <p:nvPicPr>
          <p:cNvPr id="13" name="Picture 13" descr="A screenshot of a cell phone&#10;&#10;Description generated with very high confidence">
            <a:extLst>
              <a:ext uri="{FF2B5EF4-FFF2-40B4-BE49-F238E27FC236}">
                <a16:creationId xmlns:a16="http://schemas.microsoft.com/office/drawing/2014/main" id="{5FAF9D4E-FBD9-432F-BFEB-55A04F58D396}"/>
              </a:ext>
            </a:extLst>
          </p:cNvPr>
          <p:cNvPicPr>
            <a:picLocks noChangeAspect="1"/>
          </p:cNvPicPr>
          <p:nvPr/>
        </p:nvPicPr>
        <p:blipFill>
          <a:blip r:embed="rId6"/>
          <a:stretch>
            <a:fillRect/>
          </a:stretch>
        </p:blipFill>
        <p:spPr>
          <a:xfrm>
            <a:off x="7925576" y="1645628"/>
            <a:ext cx="2744365" cy="3590031"/>
          </a:xfrm>
          <a:prstGeom prst="rect">
            <a:avLst/>
          </a:prstGeom>
        </p:spPr>
      </p:pic>
      <p:sp>
        <p:nvSpPr>
          <p:cNvPr id="2" name="Title 3">
            <a:extLst>
              <a:ext uri="{FF2B5EF4-FFF2-40B4-BE49-F238E27FC236}">
                <a16:creationId xmlns:a16="http://schemas.microsoft.com/office/drawing/2014/main" id="{B5A18BD7-2E71-4318-A608-22DD419734B4}"/>
              </a:ext>
            </a:extLst>
          </p:cNvPr>
          <p:cNvSpPr>
            <a:spLocks noGrp="1"/>
          </p:cNvSpPr>
          <p:nvPr>
            <p:ph type="title"/>
          </p:nvPr>
        </p:nvSpPr>
        <p:spPr>
          <a:xfrm>
            <a:off x="914401" y="222807"/>
            <a:ext cx="9179259" cy="904997"/>
          </a:xfrm>
          <a:solidFill>
            <a:srgbClr val="FFC000"/>
          </a:solidFill>
        </p:spPr>
        <p:txBody>
          <a:bodyPr anchor="t"/>
          <a:lstStyle/>
          <a:p>
            <a:r>
              <a:rPr lang="en-US"/>
              <a:t>Data Overview</a:t>
            </a:r>
          </a:p>
        </p:txBody>
      </p:sp>
      <p:sp>
        <p:nvSpPr>
          <p:cNvPr id="4" name="TextBox 3">
            <a:extLst>
              <a:ext uri="{FF2B5EF4-FFF2-40B4-BE49-F238E27FC236}">
                <a16:creationId xmlns:a16="http://schemas.microsoft.com/office/drawing/2014/main" id="{4D531868-7BB3-4D6E-B94E-73FE11AD2C26}"/>
              </a:ext>
            </a:extLst>
          </p:cNvPr>
          <p:cNvSpPr txBox="1"/>
          <p:nvPr/>
        </p:nvSpPr>
        <p:spPr>
          <a:xfrm>
            <a:off x="1247380" y="128678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cs typeface="Calibri"/>
              </a:rPr>
              <a:t>Article Publisher</a:t>
            </a:r>
          </a:p>
        </p:txBody>
      </p:sp>
      <p:sp>
        <p:nvSpPr>
          <p:cNvPr id="6" name="TextBox 5">
            <a:extLst>
              <a:ext uri="{FF2B5EF4-FFF2-40B4-BE49-F238E27FC236}">
                <a16:creationId xmlns:a16="http://schemas.microsoft.com/office/drawing/2014/main" id="{C8B63006-21DD-44A8-A033-72114C323695}"/>
              </a:ext>
            </a:extLst>
          </p:cNvPr>
          <p:cNvSpPr txBox="1"/>
          <p:nvPr/>
        </p:nvSpPr>
        <p:spPr>
          <a:xfrm>
            <a:off x="7083689" y="12744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cs typeface="Calibri"/>
              </a:rPr>
              <a:t>Article Region of Origin</a:t>
            </a:r>
          </a:p>
        </p:txBody>
      </p:sp>
    </p:spTree>
    <p:extLst>
      <p:ext uri="{BB962C8B-B14F-4D97-AF65-F5344CB8AC3E}">
        <p14:creationId xmlns:p14="http://schemas.microsoft.com/office/powerpoint/2010/main" val="2441105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9" descr="A screenshot of a cell phone&#10;&#10;Description generated with very high confidence">
            <a:extLst>
              <a:ext uri="{FF2B5EF4-FFF2-40B4-BE49-F238E27FC236}">
                <a16:creationId xmlns:a16="http://schemas.microsoft.com/office/drawing/2014/main" id="{39C22E87-0FFE-4499-9B2A-469BF5340B2B}"/>
              </a:ext>
            </a:extLst>
          </p:cNvPr>
          <p:cNvPicPr>
            <a:picLocks noChangeAspect="1"/>
          </p:cNvPicPr>
          <p:nvPr/>
        </p:nvPicPr>
        <p:blipFill rotWithShape="1">
          <a:blip r:embed="rId3"/>
          <a:srcRect l="3750" t="19079" r="14375" b="76535"/>
          <a:stretch/>
        </p:blipFill>
        <p:spPr>
          <a:xfrm>
            <a:off x="4600542" y="1040968"/>
            <a:ext cx="6180233" cy="314419"/>
          </a:xfrm>
          <a:prstGeom prst="rect">
            <a:avLst/>
          </a:prstGeom>
        </p:spPr>
      </p:pic>
      <p:sp>
        <p:nvSpPr>
          <p:cNvPr id="4" name="Title 3">
            <a:extLst>
              <a:ext uri="{FF2B5EF4-FFF2-40B4-BE49-F238E27FC236}">
                <a16:creationId xmlns:a16="http://schemas.microsoft.com/office/drawing/2014/main" id="{B0EACB96-BC63-E248-9DB1-268C98C827B0}"/>
              </a:ext>
            </a:extLst>
          </p:cNvPr>
          <p:cNvSpPr>
            <a:spLocks noGrp="1"/>
          </p:cNvSpPr>
          <p:nvPr>
            <p:ph type="title"/>
          </p:nvPr>
        </p:nvSpPr>
        <p:spPr>
          <a:xfrm>
            <a:off x="-859113" y="917084"/>
            <a:ext cx="6724722" cy="975516"/>
          </a:xfrm>
          <a:solidFill>
            <a:srgbClr val="FFC000"/>
          </a:solidFill>
        </p:spPr>
        <p:txBody>
          <a:bodyPr anchor="t"/>
          <a:lstStyle/>
          <a:p>
            <a:r>
              <a:rPr lang="en-US"/>
              <a:t>Sample Article</a:t>
            </a:r>
          </a:p>
        </p:txBody>
      </p:sp>
      <p:sp>
        <p:nvSpPr>
          <p:cNvPr id="2" name="TextBox 1">
            <a:extLst>
              <a:ext uri="{FF2B5EF4-FFF2-40B4-BE49-F238E27FC236}">
                <a16:creationId xmlns:a16="http://schemas.microsoft.com/office/drawing/2014/main" id="{1B518738-F7BB-4663-B7DF-5CA9FE41048C}"/>
              </a:ext>
            </a:extLst>
          </p:cNvPr>
          <p:cNvSpPr txBox="1"/>
          <p:nvPr/>
        </p:nvSpPr>
        <p:spPr>
          <a:xfrm>
            <a:off x="337956" y="1881218"/>
            <a:ext cx="432512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cs typeface="Calibri"/>
              </a:rPr>
              <a:t>We want to know</a:t>
            </a:r>
            <a:endParaRPr lang="en-US"/>
          </a:p>
          <a:p>
            <a:pPr marL="1371600" lvl="2" indent="-457200">
              <a:buFont typeface="Arial"/>
              <a:buChar char="•"/>
            </a:pPr>
            <a:r>
              <a:rPr lang="en-US" sz="3200">
                <a:cs typeface="Calibri"/>
              </a:rPr>
              <a:t>Innovation Y/N</a:t>
            </a:r>
          </a:p>
          <a:p>
            <a:pPr marL="1371600" lvl="2" indent="-457200">
              <a:buFont typeface="Arial"/>
              <a:buChar char="•"/>
            </a:pPr>
            <a:r>
              <a:rPr lang="en-US" sz="3200">
                <a:cs typeface="Calibri"/>
              </a:rPr>
              <a:t>Product</a:t>
            </a:r>
          </a:p>
          <a:p>
            <a:pPr marL="1371600" lvl="2" indent="-457200">
              <a:buFont typeface="Arial"/>
              <a:buChar char="•"/>
            </a:pPr>
            <a:r>
              <a:rPr lang="en-US" sz="3200">
                <a:cs typeface="Calibri"/>
              </a:rPr>
              <a:t>Company</a:t>
            </a:r>
          </a:p>
          <a:p>
            <a:pPr marL="1371600" lvl="2" indent="-457200">
              <a:buFont typeface="Arial"/>
              <a:buChar char="•"/>
            </a:pPr>
            <a:r>
              <a:rPr lang="en-US" sz="3200">
                <a:cs typeface="Calibri"/>
              </a:rPr>
              <a:t>Competitors</a:t>
            </a:r>
          </a:p>
        </p:txBody>
      </p:sp>
      <p:pic>
        <p:nvPicPr>
          <p:cNvPr id="3" name="Picture 21" descr="A screenshot of a cell phone&#10;&#10;Description generated with very high confidence">
            <a:extLst>
              <a:ext uri="{FF2B5EF4-FFF2-40B4-BE49-F238E27FC236}">
                <a16:creationId xmlns:a16="http://schemas.microsoft.com/office/drawing/2014/main" id="{9D4B89BE-27CC-4052-8283-DBDB41C7C6C7}"/>
              </a:ext>
            </a:extLst>
          </p:cNvPr>
          <p:cNvPicPr>
            <a:picLocks noChangeAspect="1"/>
          </p:cNvPicPr>
          <p:nvPr/>
        </p:nvPicPr>
        <p:blipFill>
          <a:blip r:embed="rId4"/>
          <a:stretch>
            <a:fillRect/>
          </a:stretch>
        </p:blipFill>
        <p:spPr>
          <a:xfrm>
            <a:off x="5176767" y="1474368"/>
            <a:ext cx="5391596" cy="4217965"/>
          </a:xfrm>
          <a:prstGeom prst="rect">
            <a:avLst/>
          </a:prstGeom>
        </p:spPr>
      </p:pic>
    </p:spTree>
    <p:extLst>
      <p:ext uri="{BB962C8B-B14F-4D97-AF65-F5344CB8AC3E}">
        <p14:creationId xmlns:p14="http://schemas.microsoft.com/office/powerpoint/2010/main" val="3638810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136116-7BAA-40CF-BA01-A916C9ED0F4E}"/>
              </a:ext>
            </a:extLst>
          </p:cNvPr>
          <p:cNvSpPr>
            <a:spLocks noGrp="1"/>
          </p:cNvSpPr>
          <p:nvPr>
            <p:ph type="body" sz="quarter" idx="15"/>
          </p:nvPr>
        </p:nvSpPr>
        <p:spPr>
          <a:xfrm>
            <a:off x="358300" y="1084542"/>
            <a:ext cx="4737734" cy="3567112"/>
          </a:xfrm>
        </p:spPr>
        <p:txBody>
          <a:bodyPr vert="horz" anchor="t"/>
          <a:lstStyle/>
          <a:p>
            <a:pPr algn="ctr"/>
            <a:r>
              <a:rPr lang="en-US" sz="3600">
                <a:solidFill>
                  <a:schemeClr val="accent6"/>
                </a:solidFill>
                <a:latin typeface="Calibri"/>
                <a:cs typeface="Calibri"/>
              </a:rPr>
              <a:t>Data</a:t>
            </a:r>
            <a:endParaRPr lang="en-US">
              <a:solidFill>
                <a:schemeClr val="accent6"/>
              </a:solidFill>
              <a:latin typeface="Calibri"/>
              <a:cs typeface="Calibri"/>
            </a:endParaRPr>
          </a:p>
          <a:p>
            <a:pPr marL="571500" indent="-571500">
              <a:buFont typeface="Arial"/>
              <a:buChar char="•"/>
            </a:pPr>
            <a:r>
              <a:rPr lang="en-US" sz="3600">
                <a:solidFill>
                  <a:schemeClr val="tx2"/>
                </a:solidFill>
                <a:latin typeface="Calibri"/>
                <a:cs typeface="Calibri"/>
              </a:rPr>
              <a:t>Explore</a:t>
            </a:r>
          </a:p>
          <a:p>
            <a:pPr marL="571500" indent="-571500">
              <a:buFont typeface="Arial"/>
              <a:buChar char="•"/>
            </a:pPr>
            <a:r>
              <a:rPr lang="en-US" sz="3600">
                <a:solidFill>
                  <a:schemeClr val="tx2"/>
                </a:solidFill>
                <a:latin typeface="Calibri"/>
                <a:cs typeface="Calibri"/>
              </a:rPr>
              <a:t>Transform</a:t>
            </a:r>
          </a:p>
          <a:p>
            <a:pPr marL="571500" indent="-571500">
              <a:buFont typeface="Arial"/>
              <a:buChar char="•"/>
            </a:pPr>
            <a:r>
              <a:rPr lang="en-US" sz="3600">
                <a:solidFill>
                  <a:schemeClr val="tx2"/>
                </a:solidFill>
                <a:latin typeface="Calibri"/>
                <a:cs typeface="Calibri"/>
              </a:rPr>
              <a:t>Sample</a:t>
            </a:r>
          </a:p>
          <a:p>
            <a:pPr marL="285750" indent="-285750">
              <a:buFont typeface="Arial"/>
              <a:buChar char="•"/>
            </a:pPr>
            <a:endParaRPr lang="en-US">
              <a:solidFill>
                <a:schemeClr val="tx1"/>
              </a:solidFill>
              <a:latin typeface="Calibri"/>
              <a:cs typeface="Calibri"/>
            </a:endParaRPr>
          </a:p>
          <a:p>
            <a:pPr marL="285750" indent="-285750">
              <a:buFont typeface="Arial"/>
              <a:buChar char="•"/>
            </a:pPr>
            <a:endParaRPr lang="en-US">
              <a:solidFill>
                <a:schemeClr val="tx1"/>
              </a:solidFill>
              <a:latin typeface="Calibri"/>
              <a:cs typeface="Calibri"/>
            </a:endParaRPr>
          </a:p>
          <a:p>
            <a:pPr marL="285750" indent="-285750">
              <a:buFont typeface="Arial"/>
              <a:buChar char="•"/>
            </a:pPr>
            <a:endParaRPr lang="en-US">
              <a:solidFill>
                <a:schemeClr val="tx1"/>
              </a:solidFill>
              <a:cs typeface="Calibri"/>
            </a:endParaRPr>
          </a:p>
          <a:p>
            <a:pPr marL="285750" indent="-285750">
              <a:buFont typeface="Arial"/>
              <a:buChar char="•"/>
            </a:pPr>
            <a:endParaRPr lang="en-US" u="sng">
              <a:solidFill>
                <a:schemeClr val="tx1"/>
              </a:solidFill>
              <a:latin typeface="Calibri"/>
              <a:cs typeface="Calibri"/>
            </a:endParaRPr>
          </a:p>
        </p:txBody>
      </p:sp>
      <p:sp>
        <p:nvSpPr>
          <p:cNvPr id="4" name="Title 3">
            <a:extLst>
              <a:ext uri="{FF2B5EF4-FFF2-40B4-BE49-F238E27FC236}">
                <a16:creationId xmlns:a16="http://schemas.microsoft.com/office/drawing/2014/main" id="{B0EACB96-BC63-E248-9DB1-268C98C827B0}"/>
              </a:ext>
            </a:extLst>
          </p:cNvPr>
          <p:cNvSpPr>
            <a:spLocks noGrp="1"/>
          </p:cNvSpPr>
          <p:nvPr>
            <p:ph type="title" idx="4294967295"/>
          </p:nvPr>
        </p:nvSpPr>
        <p:spPr>
          <a:xfrm>
            <a:off x="898176" y="308558"/>
            <a:ext cx="9126538" cy="974725"/>
          </a:xfrm>
          <a:solidFill>
            <a:srgbClr val="FFC000"/>
          </a:solidFill>
        </p:spPr>
        <p:txBody>
          <a:bodyPr anchor="t"/>
          <a:lstStyle/>
          <a:p>
            <a:r>
              <a:rPr lang="en-US"/>
              <a:t>Future Direction</a:t>
            </a:r>
          </a:p>
        </p:txBody>
      </p:sp>
      <p:sp>
        <p:nvSpPr>
          <p:cNvPr id="2" name="Text Placeholder 4">
            <a:extLst>
              <a:ext uri="{FF2B5EF4-FFF2-40B4-BE49-F238E27FC236}">
                <a16:creationId xmlns:a16="http://schemas.microsoft.com/office/drawing/2014/main" id="{E29BFA21-2DB2-4B56-8B48-029916644BC7}"/>
              </a:ext>
            </a:extLst>
          </p:cNvPr>
          <p:cNvSpPr txBox="1">
            <a:spLocks/>
          </p:cNvSpPr>
          <p:nvPr/>
        </p:nvSpPr>
        <p:spPr>
          <a:xfrm>
            <a:off x="5405677" y="1136275"/>
            <a:ext cx="5983498" cy="3567112"/>
          </a:xfrm>
          <a:prstGeom prst="rect">
            <a:avLst/>
          </a:prstGeom>
        </p:spPr>
        <p:txBody>
          <a:bodyPr vert="horz" anchor="t"/>
          <a:lstStyle>
            <a:lvl1pPr marL="0" indent="0" algn="l" defTabSz="457209" rtl="0" eaLnBrk="1" latinLnBrk="0" hangingPunct="1">
              <a:spcBef>
                <a:spcPct val="20000"/>
              </a:spcBef>
              <a:buFontTx/>
              <a:buNone/>
              <a:defRPr sz="1800" kern="1200" baseline="0">
                <a:solidFill>
                  <a:schemeClr val="tx1">
                    <a:lumMod val="65000"/>
                    <a:lumOff val="35000"/>
                  </a:schemeClr>
                </a:solidFill>
                <a:latin typeface="ITC Franklin Gothic Std Book Conden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3600">
                <a:solidFill>
                  <a:schemeClr val="accent6"/>
                </a:solidFill>
                <a:latin typeface="Calibri"/>
                <a:cs typeface="Calibri"/>
              </a:rPr>
              <a:t>Modeling</a:t>
            </a:r>
          </a:p>
          <a:p>
            <a:pPr marL="571500" indent="-571500">
              <a:buFont typeface="Arial"/>
              <a:buChar char="•"/>
            </a:pPr>
            <a:r>
              <a:rPr lang="en-US" sz="3600">
                <a:solidFill>
                  <a:schemeClr val="tx2"/>
                </a:solidFill>
                <a:latin typeface="Calibri"/>
                <a:cs typeface="Calibri"/>
              </a:rPr>
              <a:t>Bag of Words</a:t>
            </a:r>
          </a:p>
          <a:p>
            <a:pPr marL="571500" indent="-571500">
              <a:buFont typeface="Arial"/>
              <a:buChar char="•"/>
            </a:pPr>
            <a:r>
              <a:rPr lang="en-US" sz="3600">
                <a:solidFill>
                  <a:schemeClr val="tx2"/>
                </a:solidFill>
                <a:latin typeface="Calibri"/>
                <a:cs typeface="Calibri"/>
              </a:rPr>
              <a:t>Support Vector Machines</a:t>
            </a:r>
          </a:p>
          <a:p>
            <a:pPr marL="571500" indent="-571500">
              <a:buFont typeface="Arial"/>
              <a:buChar char="•"/>
            </a:pPr>
            <a:r>
              <a:rPr lang="en-US" sz="3600">
                <a:solidFill>
                  <a:schemeClr val="tx2"/>
                </a:solidFill>
                <a:latin typeface="Calibri"/>
                <a:cs typeface="Calibri"/>
              </a:rPr>
              <a:t>Neural Network</a:t>
            </a:r>
          </a:p>
          <a:p>
            <a:pPr marL="571500" indent="-571500">
              <a:buFont typeface="Arial"/>
              <a:buChar char="•"/>
            </a:pPr>
            <a:r>
              <a:rPr lang="en-US" sz="3600">
                <a:solidFill>
                  <a:schemeClr val="tx2"/>
                </a:solidFill>
                <a:latin typeface="Calibri"/>
                <a:cs typeface="Calibri"/>
              </a:rPr>
              <a:t>Journal "PageRank"</a:t>
            </a:r>
          </a:p>
          <a:p>
            <a:pPr marL="1314450" lvl="1" indent="-285750">
              <a:buChar char="•"/>
            </a:pPr>
            <a:endParaRPr lang="en-US" sz="4600">
              <a:solidFill>
                <a:schemeClr val="tx2"/>
              </a:solidFill>
              <a:latin typeface="Calibri"/>
              <a:cs typeface="Calibri"/>
            </a:endParaRPr>
          </a:p>
          <a:p>
            <a:pPr marL="285750" indent="-285750">
              <a:buFont typeface="Arial"/>
              <a:buChar char="•"/>
            </a:pPr>
            <a:endParaRPr lang="en-US">
              <a:solidFill>
                <a:srgbClr val="000000"/>
              </a:solidFill>
              <a:latin typeface="Calibri"/>
              <a:cs typeface="Calibri"/>
            </a:endParaRPr>
          </a:p>
          <a:p>
            <a:pPr marL="285750" indent="-285750">
              <a:buFont typeface="Arial"/>
              <a:buChar char="•"/>
            </a:pPr>
            <a:endParaRPr lang="en-US">
              <a:solidFill>
                <a:schemeClr val="tx1"/>
              </a:solidFill>
              <a:latin typeface="Calibri"/>
              <a:cs typeface="Calibri"/>
            </a:endParaRPr>
          </a:p>
          <a:p>
            <a:pPr marL="285750" indent="-285750">
              <a:buFont typeface="Arial"/>
              <a:buChar char="•"/>
            </a:pPr>
            <a:endParaRPr lang="en-US">
              <a:solidFill>
                <a:schemeClr val="tx1"/>
              </a:solidFill>
              <a:cs typeface="Calibri"/>
            </a:endParaRPr>
          </a:p>
          <a:p>
            <a:pPr marL="285750" indent="-285750">
              <a:buFont typeface="Arial"/>
              <a:buChar char="•"/>
            </a:pPr>
            <a:endParaRPr lang="en-US" u="sng">
              <a:solidFill>
                <a:schemeClr val="tx1"/>
              </a:solidFill>
              <a:latin typeface="Calibri"/>
              <a:cs typeface="Calibri"/>
            </a:endParaRPr>
          </a:p>
        </p:txBody>
      </p:sp>
      <p:pic>
        <p:nvPicPr>
          <p:cNvPr id="7" name="Picture 7">
            <a:extLst>
              <a:ext uri="{FF2B5EF4-FFF2-40B4-BE49-F238E27FC236}">
                <a16:creationId xmlns:a16="http://schemas.microsoft.com/office/drawing/2014/main" id="{E36165DB-B980-4F29-81AD-EDE5831E397D}"/>
              </a:ext>
            </a:extLst>
          </p:cNvPr>
          <p:cNvPicPr>
            <a:picLocks noChangeAspect="1"/>
          </p:cNvPicPr>
          <p:nvPr/>
        </p:nvPicPr>
        <p:blipFill>
          <a:blip r:embed="rId3"/>
          <a:stretch>
            <a:fillRect/>
          </a:stretch>
        </p:blipFill>
        <p:spPr>
          <a:xfrm>
            <a:off x="1598104" y="3769354"/>
            <a:ext cx="2994869" cy="2024741"/>
          </a:xfrm>
          <a:prstGeom prst="rect">
            <a:avLst/>
          </a:prstGeom>
        </p:spPr>
      </p:pic>
    </p:spTree>
    <p:extLst>
      <p:ext uri="{BB962C8B-B14F-4D97-AF65-F5344CB8AC3E}">
        <p14:creationId xmlns:p14="http://schemas.microsoft.com/office/powerpoint/2010/main" val="260034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sz="2800"/>
              <a:t>Defining and Measuring the Universe of </a:t>
            </a:r>
            <a:endParaRPr lang="en-US"/>
          </a:p>
          <a:p>
            <a:r>
              <a:rPr lang="en-US" sz="2800"/>
              <a:t>Open Source Software Innovation</a:t>
            </a:r>
            <a:endParaRPr lang="en-US"/>
          </a:p>
        </p:txBody>
      </p:sp>
      <p:sp>
        <p:nvSpPr>
          <p:cNvPr id="4" name="Text Placeholder 3"/>
          <p:cNvSpPr>
            <a:spLocks noGrp="1"/>
          </p:cNvSpPr>
          <p:nvPr>
            <p:ph type="body" sz="quarter" idx="12"/>
          </p:nvPr>
        </p:nvSpPr>
        <p:spPr/>
        <p:txBody>
          <a:bodyPr vert="horz" anchor="t"/>
          <a:lstStyle/>
          <a:p>
            <a:r>
              <a:rPr lang="en-US" sz="2000" err="1"/>
              <a:t>Gizem</a:t>
            </a:r>
            <a:r>
              <a:rPr lang="en-US" sz="2000"/>
              <a:t> Korkmaz, </a:t>
            </a:r>
            <a:r>
              <a:rPr lang="en-US" sz="2000" err="1"/>
              <a:t>Bayoan</a:t>
            </a:r>
            <a:r>
              <a:rPr lang="en-US" sz="2000"/>
              <a:t> Calderon, Cong </a:t>
            </a:r>
            <a:r>
              <a:rPr lang="en-US" sz="2000" err="1"/>
              <a:t>Cong</a:t>
            </a:r>
            <a:r>
              <a:rPr lang="en-US" sz="2000"/>
              <a:t>, Eliza Tobin, Calvin Isch</a:t>
            </a:r>
          </a:p>
        </p:txBody>
      </p:sp>
      <p:sp>
        <p:nvSpPr>
          <p:cNvPr id="5" name="Text Placeholder 4"/>
          <p:cNvSpPr>
            <a:spLocks noGrp="1"/>
          </p:cNvSpPr>
          <p:nvPr>
            <p:ph type="body" sz="quarter" idx="13"/>
          </p:nvPr>
        </p:nvSpPr>
        <p:spPr/>
        <p:txBody>
          <a:bodyPr vert="horz" anchor="t"/>
          <a:lstStyle/>
          <a:p>
            <a:r>
              <a:rPr lang="en-US"/>
              <a:t>Sponsor:  Carol Robbins, National Science Foundation, National Center for Science and Engineering Statistics</a:t>
            </a:r>
          </a:p>
        </p:txBody>
      </p:sp>
    </p:spTree>
    <p:extLst>
      <p:ext uri="{BB962C8B-B14F-4D97-AF65-F5344CB8AC3E}">
        <p14:creationId xmlns:p14="http://schemas.microsoft.com/office/powerpoint/2010/main" val="2574915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a:t>Overview </a:t>
            </a:r>
          </a:p>
        </p:txBody>
      </p:sp>
      <p:sp>
        <p:nvSpPr>
          <p:cNvPr id="3" name="Text Placeholder 2"/>
          <p:cNvSpPr>
            <a:spLocks noGrp="1"/>
          </p:cNvSpPr>
          <p:nvPr>
            <p:ph type="body" sz="quarter" idx="11"/>
          </p:nvPr>
        </p:nvSpPr>
        <p:spPr>
          <a:xfrm>
            <a:off x="1796810" y="1501904"/>
            <a:ext cx="7689277" cy="4013200"/>
          </a:xfrm>
        </p:spPr>
        <p:txBody>
          <a:bodyPr vert="horz" anchor="t"/>
          <a:lstStyle/>
          <a:p>
            <a:pPr marL="0" indent="0">
              <a:buNone/>
            </a:pPr>
            <a:r>
              <a:rPr lang="en-US" b="1"/>
              <a:t>Open Source Software (OSS): "a computer software</a:t>
            </a:r>
            <a:r>
              <a:rPr lang="en-US"/>
              <a:t>, with its source code made available with a </a:t>
            </a:r>
            <a:r>
              <a:rPr lang="en-US" b="1"/>
              <a:t>license</a:t>
            </a:r>
            <a:r>
              <a:rPr lang="en-US"/>
              <a:t>, in which the copyright holder provides the rights to study, change, and distribute the software to anyone and for any purpose." (Open Source Initiative)</a:t>
            </a:r>
            <a:endParaRPr lang="en-US" sz="2000" b="1">
              <a:solidFill>
                <a:srgbClr val="17375E"/>
              </a:solidFill>
            </a:endParaRPr>
          </a:p>
          <a:p>
            <a:pPr marL="342900" indent="-342900"/>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solidFill>
                <a:srgbClr val="17375E"/>
              </a:solidFill>
              <a:cs typeface="Calibri"/>
            </a:endParaRPr>
          </a:p>
        </p:txBody>
      </p:sp>
      <p:sp>
        <p:nvSpPr>
          <p:cNvPr id="4" name="Slide Number Placeholder 3"/>
          <p:cNvSpPr>
            <a:spLocks noGrp="1"/>
          </p:cNvSpPr>
          <p:nvPr>
            <p:ph type="sldNum" sz="quarter" idx="4"/>
          </p:nvPr>
        </p:nvSpPr>
        <p:spPr/>
        <p:txBody>
          <a:bodyPr/>
          <a:lstStyle/>
          <a:p>
            <a:fld id="{0F418C06-167A-E646-9EF6-18275B625F6B}" type="slidenum">
              <a:rPr lang="en-US" smtClean="0"/>
              <a:pPr/>
              <a:t>35</a:t>
            </a:fld>
            <a:endParaRPr lang="en-US"/>
          </a:p>
        </p:txBody>
      </p:sp>
      <p:pic>
        <p:nvPicPr>
          <p:cNvPr id="6" name="Picture 6">
            <a:extLst>
              <a:ext uri="{FF2B5EF4-FFF2-40B4-BE49-F238E27FC236}">
                <a16:creationId xmlns:a16="http://schemas.microsoft.com/office/drawing/2014/main" id="{CFDC048B-06D2-4E46-A560-CC13AC92A8DA}"/>
              </a:ext>
            </a:extLst>
          </p:cNvPr>
          <p:cNvPicPr>
            <a:picLocks noChangeAspect="1"/>
          </p:cNvPicPr>
          <p:nvPr/>
        </p:nvPicPr>
        <p:blipFill>
          <a:blip r:embed="rId3"/>
          <a:stretch>
            <a:fillRect/>
          </a:stretch>
        </p:blipFill>
        <p:spPr>
          <a:xfrm>
            <a:off x="3630877" y="3193308"/>
            <a:ext cx="4032233" cy="2570743"/>
          </a:xfrm>
          <a:prstGeom prst="rect">
            <a:avLst/>
          </a:prstGeom>
        </p:spPr>
      </p:pic>
    </p:spTree>
    <p:extLst>
      <p:ext uri="{BB962C8B-B14F-4D97-AF65-F5344CB8AC3E}">
        <p14:creationId xmlns:p14="http://schemas.microsoft.com/office/powerpoint/2010/main" val="691070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140EE6-901D-4159-98C1-872584FA69A1}"/>
              </a:ext>
            </a:extLst>
          </p:cNvPr>
          <p:cNvSpPr>
            <a:spLocks noGrp="1"/>
          </p:cNvSpPr>
          <p:nvPr>
            <p:ph type="body" sz="quarter" idx="10"/>
          </p:nvPr>
        </p:nvSpPr>
        <p:spPr/>
        <p:txBody>
          <a:bodyPr vert="horz" anchor="t"/>
          <a:lstStyle/>
          <a:p>
            <a:r>
              <a:rPr lang="en-US"/>
              <a:t>Overview Continued</a:t>
            </a:r>
          </a:p>
        </p:txBody>
      </p:sp>
      <p:sp>
        <p:nvSpPr>
          <p:cNvPr id="3" name="Text Placeholder 2">
            <a:extLst>
              <a:ext uri="{FF2B5EF4-FFF2-40B4-BE49-F238E27FC236}">
                <a16:creationId xmlns:a16="http://schemas.microsoft.com/office/drawing/2014/main" id="{5CB815F9-32AE-4AAC-AF41-8D4E16739340}"/>
              </a:ext>
            </a:extLst>
          </p:cNvPr>
          <p:cNvSpPr>
            <a:spLocks noGrp="1"/>
          </p:cNvSpPr>
          <p:nvPr>
            <p:ph type="body" sz="quarter" idx="11"/>
          </p:nvPr>
        </p:nvSpPr>
        <p:spPr>
          <a:xfrm>
            <a:off x="1399112" y="1523848"/>
            <a:ext cx="8302922" cy="4150911"/>
          </a:xfrm>
        </p:spPr>
        <p:txBody>
          <a:bodyPr vert="horz" anchor="t"/>
          <a:lstStyle/>
          <a:p>
            <a:pPr marL="342900" indent="-342900"/>
            <a:r>
              <a:rPr lang="en-US" b="1"/>
              <a:t>Issue: </a:t>
            </a:r>
            <a:r>
              <a:rPr lang="en-US"/>
              <a:t>There are no commonly used metrics to measure the amount of open source software (OSS) in existence and OSS is not captured in the nation's gross domestic product (GDP)</a:t>
            </a:r>
          </a:p>
          <a:p>
            <a:pPr marL="342900" indent="-342900"/>
            <a:endParaRPr lang="en-US"/>
          </a:p>
          <a:p>
            <a:pPr marL="342900" indent="-342900"/>
            <a:r>
              <a:rPr lang="en-US" b="1">
                <a:latin typeface="ITC Franklin Gothic Std Book Co"/>
              </a:rPr>
              <a:t>Goals:</a:t>
            </a:r>
            <a:endParaRPr lang="en-US">
              <a:latin typeface="ITC Franklin Gothic Std Book Co"/>
            </a:endParaRPr>
          </a:p>
          <a:p>
            <a:pPr marL="742950" lvl="1" indent="-285750"/>
            <a:r>
              <a:rPr lang="en-US" sz="1800">
                <a:solidFill>
                  <a:srgbClr val="002060"/>
                </a:solidFill>
                <a:latin typeface="ITC Franklin Gothic Std Book Co"/>
                <a:cs typeface="Calibri"/>
              </a:rPr>
              <a:t>Amount in existence</a:t>
            </a:r>
          </a:p>
          <a:p>
            <a:pPr marL="1143000" lvl="2" indent="-228600"/>
            <a:r>
              <a:rPr lang="en-US" sz="1800">
                <a:solidFill>
                  <a:srgbClr val="002060"/>
                </a:solidFill>
                <a:latin typeface="ITC Franklin Gothic Std Book Co"/>
                <a:cs typeface="Calibri"/>
              </a:rPr>
              <a:t>Longitudinal comparisons</a:t>
            </a:r>
          </a:p>
          <a:p>
            <a:pPr marL="742950" lvl="1" indent="-285750"/>
            <a:r>
              <a:rPr lang="en-US" sz="1800">
                <a:solidFill>
                  <a:srgbClr val="002060"/>
                </a:solidFill>
                <a:latin typeface="ITC Franklin Gothic Std Book Co"/>
                <a:cs typeface="Calibri"/>
              </a:rPr>
              <a:t>Identify developers (who creates OSS?)</a:t>
            </a:r>
          </a:p>
          <a:p>
            <a:pPr marL="742950" lvl="1" indent="-285750"/>
            <a:r>
              <a:rPr lang="en-US" sz="1800">
                <a:solidFill>
                  <a:srgbClr val="002060"/>
                </a:solidFill>
                <a:latin typeface="ITC Franklin Gothic Std Book Co"/>
                <a:cs typeface="Calibri"/>
              </a:rPr>
              <a:t>Measure research output of OSS by sector</a:t>
            </a:r>
          </a:p>
          <a:p>
            <a:pPr marL="742950" lvl="1" indent="-285750"/>
            <a:endParaRPr lang="en-US" sz="1600">
              <a:solidFill>
                <a:schemeClr val="accent1">
                  <a:lumMod val="50000"/>
                </a:schemeClr>
              </a:solidFill>
              <a:latin typeface="Calibri"/>
              <a:cs typeface="Calibri"/>
            </a:endParaRPr>
          </a:p>
          <a:p>
            <a:pPr marL="742950" lvl="1" indent="-285750"/>
            <a:endParaRPr lang="en-US" sz="1600">
              <a:solidFill>
                <a:schemeClr val="accent1">
                  <a:lumMod val="50000"/>
                </a:schemeClr>
              </a:solidFill>
              <a:latin typeface="Calibri"/>
              <a:cs typeface="Calibri"/>
            </a:endParaRPr>
          </a:p>
          <a:p>
            <a:pPr marL="342900" indent="-342900"/>
            <a:r>
              <a:rPr lang="en-US" b="1">
                <a:solidFill>
                  <a:srgbClr val="002060"/>
                </a:solidFill>
                <a:latin typeface="Calibri"/>
                <a:cs typeface="Calibri"/>
              </a:rPr>
              <a:t>Universe: </a:t>
            </a:r>
            <a:r>
              <a:rPr lang="en-US">
                <a:solidFill>
                  <a:srgbClr val="002060"/>
                </a:solidFill>
                <a:latin typeface="Calibri"/>
                <a:cs typeface="Calibri"/>
              </a:rPr>
              <a:t>All registered open source software</a:t>
            </a:r>
            <a:endParaRPr lang="en-US" b="1">
              <a:solidFill>
                <a:srgbClr val="17375E"/>
              </a:solidFill>
            </a:endParaRPr>
          </a:p>
          <a:p>
            <a:pPr marL="742950" lvl="1" indent="-285750"/>
            <a:endParaRPr lang="en-US" sz="2000">
              <a:solidFill>
                <a:schemeClr val="accent1">
                  <a:lumMod val="50000"/>
                </a:schemeClr>
              </a:solidFill>
              <a:latin typeface="ITC Franklin Gothic Std Book Compressed"/>
            </a:endParaRPr>
          </a:p>
        </p:txBody>
      </p:sp>
      <p:sp>
        <p:nvSpPr>
          <p:cNvPr id="4" name="Slide Number Placeholder 3">
            <a:extLst>
              <a:ext uri="{FF2B5EF4-FFF2-40B4-BE49-F238E27FC236}">
                <a16:creationId xmlns:a16="http://schemas.microsoft.com/office/drawing/2014/main" id="{7BE1E96D-8B97-48AC-988D-6F58ED65C05A}"/>
              </a:ext>
            </a:extLst>
          </p:cNvPr>
          <p:cNvSpPr>
            <a:spLocks noGrp="1"/>
          </p:cNvSpPr>
          <p:nvPr>
            <p:ph type="sldNum" sz="quarter" idx="4"/>
          </p:nvPr>
        </p:nvSpPr>
        <p:spPr/>
        <p:txBody>
          <a:bodyPr/>
          <a:lstStyle/>
          <a:p>
            <a:fld id="{0F418C06-167A-E646-9EF6-18275B625F6B}" type="slidenum">
              <a:rPr lang="en-US" smtClean="0"/>
              <a:pPr/>
              <a:t>36</a:t>
            </a:fld>
            <a:endParaRPr lang="en-US"/>
          </a:p>
        </p:txBody>
      </p:sp>
      <p:pic>
        <p:nvPicPr>
          <p:cNvPr id="5" name="Picture 5" descr="A picture containing vector graphics&#10;&#10;Description generated with high confidence">
            <a:extLst>
              <a:ext uri="{FF2B5EF4-FFF2-40B4-BE49-F238E27FC236}">
                <a16:creationId xmlns:a16="http://schemas.microsoft.com/office/drawing/2014/main" id="{11669417-ED84-41B0-96FB-1B9DB2BB6A70}"/>
              </a:ext>
            </a:extLst>
          </p:cNvPr>
          <p:cNvPicPr>
            <a:picLocks noChangeAspect="1"/>
          </p:cNvPicPr>
          <p:nvPr/>
        </p:nvPicPr>
        <p:blipFill>
          <a:blip r:embed="rId3"/>
          <a:stretch>
            <a:fillRect/>
          </a:stretch>
        </p:blipFill>
        <p:spPr>
          <a:xfrm>
            <a:off x="7548985" y="2373165"/>
            <a:ext cx="2958759" cy="3417954"/>
          </a:xfrm>
          <a:prstGeom prst="rect">
            <a:avLst/>
          </a:prstGeom>
        </p:spPr>
      </p:pic>
    </p:spTree>
    <p:extLst>
      <p:ext uri="{BB962C8B-B14F-4D97-AF65-F5344CB8AC3E}">
        <p14:creationId xmlns:p14="http://schemas.microsoft.com/office/powerpoint/2010/main" val="2452256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783343-C48C-446A-B9C8-22E564DB2682}"/>
              </a:ext>
            </a:extLst>
          </p:cNvPr>
          <p:cNvSpPr>
            <a:spLocks noGrp="1"/>
          </p:cNvSpPr>
          <p:nvPr>
            <p:ph type="body" sz="quarter" idx="10"/>
          </p:nvPr>
        </p:nvSpPr>
        <p:spPr>
          <a:xfrm>
            <a:off x="914400" y="333107"/>
            <a:ext cx="9144000" cy="457200"/>
          </a:xfrm>
        </p:spPr>
        <p:txBody>
          <a:bodyPr vert="horz" anchor="t"/>
          <a:lstStyle/>
          <a:p>
            <a:r>
              <a:rPr lang="en-US"/>
              <a:t>Data Discovery</a:t>
            </a:r>
          </a:p>
        </p:txBody>
      </p:sp>
      <p:sp>
        <p:nvSpPr>
          <p:cNvPr id="3" name="Text Placeholder 2">
            <a:extLst>
              <a:ext uri="{FF2B5EF4-FFF2-40B4-BE49-F238E27FC236}">
                <a16:creationId xmlns:a16="http://schemas.microsoft.com/office/drawing/2014/main" id="{711CDCB2-1885-4740-A137-BB16FB98B5A5}"/>
              </a:ext>
            </a:extLst>
          </p:cNvPr>
          <p:cNvSpPr>
            <a:spLocks noGrp="1"/>
          </p:cNvSpPr>
          <p:nvPr>
            <p:ph type="body" sz="quarter" idx="11"/>
          </p:nvPr>
        </p:nvSpPr>
        <p:spPr>
          <a:xfrm>
            <a:off x="824027" y="1096490"/>
            <a:ext cx="8829885" cy="4803447"/>
          </a:xfrm>
        </p:spPr>
        <p:txBody>
          <a:bodyPr vert="horz" anchor="t"/>
          <a:lstStyle/>
          <a:p>
            <a:pPr marL="342900" indent="-342900"/>
            <a:r>
              <a:rPr lang="en-US">
                <a:latin typeface="ITC Franklin Gothic Std Book Co"/>
              </a:rPr>
              <a:t>Licenses define limitations of use</a:t>
            </a:r>
            <a:endParaRPr lang="en-US"/>
          </a:p>
          <a:p>
            <a:pPr marL="742950" lvl="1" indent="-285750"/>
            <a:r>
              <a:rPr lang="en-US" sz="1600" b="1">
                <a:solidFill>
                  <a:srgbClr val="002060"/>
                </a:solidFill>
                <a:latin typeface="ITC Franklin Gothic Std Book Co"/>
              </a:rPr>
              <a:t>Product registration:</a:t>
            </a:r>
            <a:r>
              <a:rPr lang="en-US" sz="1600">
                <a:solidFill>
                  <a:srgbClr val="002060"/>
                </a:solidFill>
                <a:latin typeface="ITC Franklin Gothic Std Book Co"/>
              </a:rPr>
              <a:t> provides developers with claims when licenses are violated</a:t>
            </a:r>
            <a:endParaRPr lang="en-US" sz="1600">
              <a:solidFill>
                <a:srgbClr val="002060"/>
              </a:solidFill>
              <a:latin typeface="ITC Franklin Gothic Std Book Co"/>
              <a:cs typeface="Calibri"/>
            </a:endParaRPr>
          </a:p>
          <a:p>
            <a:pPr marL="742950" lvl="1" indent="-285750"/>
            <a:endParaRPr lang="en-US" sz="1600">
              <a:solidFill>
                <a:schemeClr val="tx2"/>
              </a:solidFill>
              <a:latin typeface="ITC Franklin Gothic Std Book Co"/>
            </a:endParaRPr>
          </a:p>
          <a:p>
            <a:pPr marL="342900" indent="-342900"/>
            <a:r>
              <a:rPr lang="en-US">
                <a:latin typeface="ITC Franklin Gothic Std Book Co"/>
              </a:rPr>
              <a:t>Three traditional ways to register innovation: </a:t>
            </a:r>
            <a:endParaRPr lang="en-US" sz="1600">
              <a:solidFill>
                <a:srgbClr val="17375E"/>
              </a:solidFill>
              <a:latin typeface="ITC Franklin Gothic Std Book Co"/>
              <a:cs typeface="Calibri"/>
            </a:endParaRPr>
          </a:p>
          <a:p>
            <a:pPr marL="0" indent="0">
              <a:buNone/>
            </a:pPr>
            <a:r>
              <a:rPr lang="en-US" sz="1600">
                <a:solidFill>
                  <a:srgbClr val="17375E"/>
                </a:solidFill>
                <a:latin typeface="ITC Franklin Gothic Std Book Co"/>
              </a:rPr>
              <a:t>                                                            </a:t>
            </a:r>
            <a:endParaRPr lang="en-US" sz="1600">
              <a:solidFill>
                <a:srgbClr val="17375E"/>
              </a:solidFill>
              <a:latin typeface="ITC Franklin Gothic Std Book Co"/>
              <a:cs typeface="Calibri"/>
            </a:endParaRPr>
          </a:p>
          <a:p>
            <a:pPr marL="0" indent="0">
              <a:buNone/>
            </a:pPr>
            <a:r>
              <a:rPr lang="en-US" sz="1600">
                <a:solidFill>
                  <a:srgbClr val="17375E"/>
                </a:solidFill>
                <a:latin typeface="ITC Franklin Gothic Std Book Co"/>
              </a:rPr>
              <a:t>                                                                        Copyright </a:t>
            </a:r>
            <a:endParaRPr lang="en-US" sz="1600">
              <a:solidFill>
                <a:srgbClr val="17375E"/>
              </a:solidFill>
              <a:latin typeface="ITC Franklin Gothic Std Book Co"/>
              <a:cs typeface="Calibri"/>
            </a:endParaRPr>
          </a:p>
          <a:p>
            <a:pPr marL="742950" lvl="1" indent="-285750"/>
            <a:endParaRPr lang="en-US" sz="1600">
              <a:solidFill>
                <a:srgbClr val="17375E"/>
              </a:solidFill>
              <a:latin typeface="ITC Franklin Gothic Std Book Co"/>
            </a:endParaRPr>
          </a:p>
          <a:p>
            <a:pPr marL="457200" lvl="1" indent="0">
              <a:buNone/>
            </a:pPr>
            <a:endParaRPr lang="en-US" sz="1600">
              <a:solidFill>
                <a:srgbClr val="17375E"/>
              </a:solidFill>
              <a:latin typeface="ITC Franklin Gothic Std Book Co"/>
            </a:endParaRPr>
          </a:p>
          <a:p>
            <a:pPr marL="457200" lvl="1" indent="0">
              <a:buNone/>
            </a:pPr>
            <a:r>
              <a:rPr lang="en-US" sz="1600">
                <a:solidFill>
                  <a:srgbClr val="17375E"/>
                </a:solidFill>
                <a:latin typeface="ITC Franklin Gothic Std Book Co"/>
              </a:rPr>
              <a:t>                             Trademark</a:t>
            </a:r>
          </a:p>
          <a:p>
            <a:pPr marL="742950" lvl="1" indent="-285750"/>
            <a:endParaRPr lang="en-US" sz="1600">
              <a:solidFill>
                <a:srgbClr val="17375E"/>
              </a:solidFill>
              <a:latin typeface="ITC Franklin Gothic Std Book Co"/>
            </a:endParaRPr>
          </a:p>
          <a:p>
            <a:pPr marL="742950" lvl="1" indent="-285750"/>
            <a:endParaRPr lang="en-US" sz="1600">
              <a:solidFill>
                <a:srgbClr val="17375E"/>
              </a:solidFill>
              <a:latin typeface="ITC Franklin Gothic Std Book Co"/>
            </a:endParaRPr>
          </a:p>
          <a:p>
            <a:pPr marL="457200" lvl="1" indent="0">
              <a:buNone/>
            </a:pPr>
            <a:r>
              <a:rPr lang="en-US" sz="1600">
                <a:solidFill>
                  <a:srgbClr val="17375E"/>
                </a:solidFill>
                <a:latin typeface="ITC Franklin Gothic Std Book Co"/>
              </a:rPr>
              <a:t>    </a:t>
            </a:r>
            <a:endParaRPr lang="en-US" sz="1600">
              <a:solidFill>
                <a:srgbClr val="17375E"/>
              </a:solidFill>
              <a:latin typeface="ITC Franklin Gothic Std Book Co"/>
              <a:cs typeface="Calibri"/>
            </a:endParaRPr>
          </a:p>
          <a:p>
            <a:pPr marL="457200" lvl="1" indent="0">
              <a:buNone/>
            </a:pPr>
            <a:r>
              <a:rPr lang="en-US" sz="1600">
                <a:solidFill>
                  <a:srgbClr val="17375E"/>
                </a:solidFill>
                <a:latin typeface="ITC Franklin Gothic Std Book Co"/>
              </a:rPr>
              <a:t>    Patent </a:t>
            </a:r>
            <a:endParaRPr lang="en-US" sz="1600">
              <a:solidFill>
                <a:srgbClr val="17375E"/>
              </a:solidFill>
              <a:latin typeface="ITC Franklin Gothic Std Book Co"/>
              <a:cs typeface="Calibri"/>
            </a:endParaRPr>
          </a:p>
          <a:p>
            <a:pPr marL="0" indent="0">
              <a:buNone/>
            </a:pPr>
            <a:endParaRPr lang="en-US" b="1"/>
          </a:p>
          <a:p>
            <a:pPr marL="742950" lvl="1" indent="-285750"/>
            <a:endParaRPr lang="en-US" sz="1600">
              <a:solidFill>
                <a:srgbClr val="17375E"/>
              </a:solidFill>
              <a:latin typeface="ITC Franklin Gothic Std Book Co"/>
              <a:ea typeface="+mn-lt"/>
              <a:cs typeface="+mn-lt"/>
            </a:endParaRPr>
          </a:p>
          <a:p>
            <a:pPr marL="742950" lvl="1" indent="-285750"/>
            <a:endParaRPr lang="en-US" sz="1600">
              <a:solidFill>
                <a:srgbClr val="17375E"/>
              </a:solidFill>
              <a:latin typeface="ITC Franklin Gothic Std Book Co"/>
              <a:ea typeface="+mn-lt"/>
              <a:cs typeface="+mn-lt"/>
            </a:endParaRPr>
          </a:p>
          <a:p>
            <a:pPr marL="742950" lvl="1" indent="-285750"/>
            <a:endParaRPr lang="en-US" sz="1600">
              <a:solidFill>
                <a:srgbClr val="17375E"/>
              </a:solidFill>
              <a:latin typeface="ITC Franklin Gothic Std Book Co"/>
              <a:ea typeface="+mn-lt"/>
              <a:cs typeface="+mn-lt"/>
            </a:endParaRPr>
          </a:p>
          <a:p>
            <a:pPr marL="457200" lvl="1" indent="0">
              <a:buNone/>
            </a:pPr>
            <a:endParaRPr lang="en-US" sz="1600">
              <a:solidFill>
                <a:srgbClr val="17375E"/>
              </a:solidFill>
              <a:latin typeface="ITC Franklin Gothic Std Book Co"/>
              <a:ea typeface="+mn-lt"/>
              <a:cs typeface="+mn-lt"/>
            </a:endParaRPr>
          </a:p>
          <a:p>
            <a:pPr marL="342900" indent="-342900"/>
            <a:endParaRPr lang="en-US" sz="1600">
              <a:solidFill>
                <a:srgbClr val="17375E"/>
              </a:solidFill>
              <a:latin typeface="ITC Franklin Gothic Std Book Co"/>
              <a:ea typeface="+mn-lt"/>
              <a:cs typeface="+mn-lt"/>
            </a:endParaRPr>
          </a:p>
          <a:p>
            <a:pPr marL="1143000" lvl="2" indent="-228600"/>
            <a:endParaRPr lang="en-US" sz="1200">
              <a:solidFill>
                <a:srgbClr val="17375E"/>
              </a:solidFill>
              <a:latin typeface="ITC Franklin Gothic Std Book Co"/>
              <a:ea typeface="+mn-lt"/>
              <a:cs typeface="+mn-lt"/>
            </a:endParaRPr>
          </a:p>
          <a:p>
            <a:pPr marL="342900" indent="-342900"/>
            <a:endParaRPr lang="en-US">
              <a:solidFill>
                <a:srgbClr val="17375E"/>
              </a:solidFill>
              <a:latin typeface="ITC Franklin Gothic Std Book Co"/>
              <a:ea typeface="+mn-lt"/>
              <a:cs typeface="+mn-lt"/>
            </a:endParaRPr>
          </a:p>
          <a:p>
            <a:pPr marL="342900" indent="-342900"/>
            <a:endParaRPr lang="en-US">
              <a:solidFill>
                <a:srgbClr val="17375E"/>
              </a:solidFill>
              <a:latin typeface="ITC Franklin Gothic Std Book Co"/>
              <a:cs typeface="Calibri"/>
            </a:endParaRPr>
          </a:p>
          <a:p>
            <a:pPr marL="742950" lvl="1" indent="-285750"/>
            <a:endParaRPr lang="en-US" sz="1600">
              <a:solidFill>
                <a:srgbClr val="000000"/>
              </a:solidFill>
              <a:latin typeface="ITC Franklin Gothic Std Book Co"/>
              <a:cs typeface="Calibri"/>
            </a:endParaRPr>
          </a:p>
          <a:p>
            <a:pPr marL="457200" lvl="1" indent="0">
              <a:buNone/>
            </a:pPr>
            <a:endParaRPr lang="en-US" sz="1600">
              <a:solidFill>
                <a:srgbClr val="000000"/>
              </a:solidFill>
              <a:latin typeface="ITC Franklin Gothic Std Book Co"/>
              <a:cs typeface="Calibri"/>
            </a:endParaRPr>
          </a:p>
          <a:p>
            <a:pPr marL="342900" indent="-342900"/>
            <a:endParaRPr lang="en-US">
              <a:solidFill>
                <a:srgbClr val="17375E"/>
              </a:solidFill>
              <a:latin typeface="ITC Franklin Gothic Std Book Co"/>
              <a:cs typeface="Calibri"/>
            </a:endParaRPr>
          </a:p>
          <a:p>
            <a:pPr marL="342900" indent="-342900"/>
            <a:endParaRPr lang="en-US">
              <a:solidFill>
                <a:srgbClr val="17375E"/>
              </a:solidFill>
              <a:latin typeface="ITC Franklin Gothic Std Book Co"/>
              <a:cs typeface="Calibri"/>
            </a:endParaRPr>
          </a:p>
        </p:txBody>
      </p:sp>
      <p:sp>
        <p:nvSpPr>
          <p:cNvPr id="4" name="Slide Number Placeholder 3">
            <a:extLst>
              <a:ext uri="{FF2B5EF4-FFF2-40B4-BE49-F238E27FC236}">
                <a16:creationId xmlns:a16="http://schemas.microsoft.com/office/drawing/2014/main" id="{D3BFDEDA-DCDD-4646-B497-6A276AD5741E}"/>
              </a:ext>
            </a:extLst>
          </p:cNvPr>
          <p:cNvSpPr>
            <a:spLocks noGrp="1"/>
          </p:cNvSpPr>
          <p:nvPr>
            <p:ph type="sldNum" sz="quarter" idx="4"/>
          </p:nvPr>
        </p:nvSpPr>
        <p:spPr/>
        <p:txBody>
          <a:bodyPr/>
          <a:lstStyle/>
          <a:p>
            <a:fld id="{0F418C06-167A-E646-9EF6-18275B625F6B}" type="slidenum">
              <a:rPr lang="en-US" smtClean="0"/>
              <a:pPr/>
              <a:t>37</a:t>
            </a:fld>
            <a:endParaRPr lang="en-US"/>
          </a:p>
        </p:txBody>
      </p:sp>
      <p:pic>
        <p:nvPicPr>
          <p:cNvPr id="7" name="Picture 7">
            <a:extLst>
              <a:ext uri="{FF2B5EF4-FFF2-40B4-BE49-F238E27FC236}">
                <a16:creationId xmlns:a16="http://schemas.microsoft.com/office/drawing/2014/main" id="{B11340B7-8855-456C-AE03-D2A32989D716}"/>
              </a:ext>
            </a:extLst>
          </p:cNvPr>
          <p:cNvPicPr>
            <a:picLocks noChangeAspect="1"/>
          </p:cNvPicPr>
          <p:nvPr/>
        </p:nvPicPr>
        <p:blipFill>
          <a:blip r:embed="rId3"/>
          <a:stretch>
            <a:fillRect/>
          </a:stretch>
        </p:blipFill>
        <p:spPr>
          <a:xfrm>
            <a:off x="5043814" y="3353835"/>
            <a:ext cx="1555125" cy="1349102"/>
          </a:xfrm>
          <a:prstGeom prst="rect">
            <a:avLst/>
          </a:prstGeom>
        </p:spPr>
      </p:pic>
      <p:pic>
        <p:nvPicPr>
          <p:cNvPr id="10" name="Picture 10" descr="A close up of electronics&#10;&#10;Description generated with very high confidence">
            <a:extLst>
              <a:ext uri="{FF2B5EF4-FFF2-40B4-BE49-F238E27FC236}">
                <a16:creationId xmlns:a16="http://schemas.microsoft.com/office/drawing/2014/main" id="{90363F8D-B6CF-4B4E-96C6-D36EC686787E}"/>
              </a:ext>
            </a:extLst>
          </p:cNvPr>
          <p:cNvPicPr>
            <a:picLocks noChangeAspect="1"/>
          </p:cNvPicPr>
          <p:nvPr/>
        </p:nvPicPr>
        <p:blipFill>
          <a:blip r:embed="rId4"/>
          <a:stretch>
            <a:fillRect/>
          </a:stretch>
        </p:blipFill>
        <p:spPr>
          <a:xfrm>
            <a:off x="3094008" y="4497502"/>
            <a:ext cx="1718614" cy="1529540"/>
          </a:xfrm>
          <a:prstGeom prst="rect">
            <a:avLst/>
          </a:prstGeom>
        </p:spPr>
      </p:pic>
      <p:pic>
        <p:nvPicPr>
          <p:cNvPr id="13" name="Picture 13" descr="A picture containing text&#10;&#10;Description generated with very high confidence">
            <a:extLst>
              <a:ext uri="{FF2B5EF4-FFF2-40B4-BE49-F238E27FC236}">
                <a16:creationId xmlns:a16="http://schemas.microsoft.com/office/drawing/2014/main" id="{8208B3D9-E6F5-4C8D-A9B6-F9977D773E41}"/>
              </a:ext>
            </a:extLst>
          </p:cNvPr>
          <p:cNvPicPr>
            <a:picLocks noChangeAspect="1"/>
          </p:cNvPicPr>
          <p:nvPr/>
        </p:nvPicPr>
        <p:blipFill>
          <a:blip r:embed="rId5"/>
          <a:stretch>
            <a:fillRect/>
          </a:stretch>
        </p:blipFill>
        <p:spPr>
          <a:xfrm>
            <a:off x="6774611" y="2326510"/>
            <a:ext cx="2083118" cy="1384288"/>
          </a:xfrm>
          <a:prstGeom prst="rect">
            <a:avLst/>
          </a:prstGeom>
        </p:spPr>
      </p:pic>
    </p:spTree>
    <p:extLst>
      <p:ext uri="{BB962C8B-B14F-4D97-AF65-F5344CB8AC3E}">
        <p14:creationId xmlns:p14="http://schemas.microsoft.com/office/powerpoint/2010/main" val="3471383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C63E8A-134D-4950-B4F9-009A33CDB33E}"/>
              </a:ext>
            </a:extLst>
          </p:cNvPr>
          <p:cNvSpPr>
            <a:spLocks noGrp="1"/>
          </p:cNvSpPr>
          <p:nvPr>
            <p:ph type="body" sz="quarter" idx="10"/>
          </p:nvPr>
        </p:nvSpPr>
        <p:spPr/>
        <p:txBody>
          <a:bodyPr vert="horz" anchor="t"/>
          <a:lstStyle/>
          <a:p>
            <a:r>
              <a:rPr lang="en-US"/>
              <a:t>Copyright Data Discovery</a:t>
            </a:r>
          </a:p>
        </p:txBody>
      </p:sp>
      <p:sp>
        <p:nvSpPr>
          <p:cNvPr id="3" name="Text Placeholder 2">
            <a:extLst>
              <a:ext uri="{FF2B5EF4-FFF2-40B4-BE49-F238E27FC236}">
                <a16:creationId xmlns:a16="http://schemas.microsoft.com/office/drawing/2014/main" id="{453DFE40-D147-4348-9970-09B4AEE857B3}"/>
              </a:ext>
            </a:extLst>
          </p:cNvPr>
          <p:cNvSpPr>
            <a:spLocks noGrp="1"/>
          </p:cNvSpPr>
          <p:nvPr>
            <p:ph type="body" sz="quarter" idx="11"/>
          </p:nvPr>
        </p:nvSpPr>
        <p:spPr>
          <a:xfrm>
            <a:off x="569450" y="1576057"/>
            <a:ext cx="6990779" cy="4734289"/>
          </a:xfrm>
        </p:spPr>
        <p:txBody>
          <a:bodyPr vert="horz" anchor="t"/>
          <a:lstStyle/>
          <a:p>
            <a:pPr marL="342900" indent="-342900"/>
            <a:r>
              <a:rPr lang="en-US">
                <a:solidFill>
                  <a:schemeClr val="tx2"/>
                </a:solidFill>
              </a:rPr>
              <a:t>First step: investigate </a:t>
            </a:r>
            <a:r>
              <a:rPr lang="en-US" b="1">
                <a:solidFill>
                  <a:schemeClr val="tx2"/>
                </a:solidFill>
              </a:rPr>
              <a:t>software copyrighted in U.S.</a:t>
            </a:r>
            <a:endParaRPr lang="en-US">
              <a:solidFill>
                <a:schemeClr val="tx2"/>
              </a:solidFill>
            </a:endParaRPr>
          </a:p>
          <a:p>
            <a:pPr marL="742950" lvl="1" indent="-285750"/>
            <a:r>
              <a:rPr lang="en-US" sz="1600" b="1">
                <a:solidFill>
                  <a:schemeClr val="tx2"/>
                </a:solidFill>
                <a:latin typeface="Calibri"/>
                <a:cs typeface="Calibri"/>
              </a:rPr>
              <a:t>Copyright: </a:t>
            </a:r>
            <a:r>
              <a:rPr lang="en-US" sz="1600">
                <a:solidFill>
                  <a:schemeClr val="tx2"/>
                </a:solidFill>
                <a:latin typeface="Calibri"/>
                <a:cs typeface="Calibri"/>
              </a:rPr>
              <a:t>"a form of </a:t>
            </a:r>
            <a:r>
              <a:rPr lang="en-US" sz="1600" b="1">
                <a:solidFill>
                  <a:schemeClr val="tx2"/>
                </a:solidFill>
                <a:latin typeface="Calibri"/>
                <a:cs typeface="Calibri"/>
              </a:rPr>
              <a:t>protection</a:t>
            </a:r>
            <a:r>
              <a:rPr lang="en-US" sz="1600">
                <a:solidFill>
                  <a:schemeClr val="tx2"/>
                </a:solidFill>
                <a:latin typeface="Calibri"/>
                <a:cs typeface="Calibri"/>
              </a:rPr>
              <a:t> provided by the laws of the United States </a:t>
            </a:r>
            <a:r>
              <a:rPr lang="en-US" sz="1600" b="1">
                <a:solidFill>
                  <a:schemeClr val="tx2"/>
                </a:solidFill>
                <a:latin typeface="Calibri"/>
                <a:cs typeface="Calibri"/>
              </a:rPr>
              <a:t>to the authors of ‘original works of authorship’</a:t>
            </a:r>
            <a:r>
              <a:rPr lang="en-US" sz="1600">
                <a:solidFill>
                  <a:schemeClr val="tx2"/>
                </a:solidFill>
                <a:latin typeface="Calibri"/>
                <a:cs typeface="Calibri"/>
              </a:rPr>
              <a:t> that are </a:t>
            </a:r>
            <a:r>
              <a:rPr lang="en-US" sz="1600" b="1">
                <a:solidFill>
                  <a:schemeClr val="tx2"/>
                </a:solidFill>
                <a:latin typeface="Calibri"/>
                <a:cs typeface="Calibri"/>
              </a:rPr>
              <a:t>fixed</a:t>
            </a:r>
            <a:r>
              <a:rPr lang="en-US" sz="1600">
                <a:solidFill>
                  <a:schemeClr val="tx2"/>
                </a:solidFill>
                <a:latin typeface="Calibri"/>
                <a:cs typeface="Calibri"/>
              </a:rPr>
              <a:t> in a tangible </a:t>
            </a:r>
            <a:r>
              <a:rPr lang="en-US" sz="1600" b="1">
                <a:solidFill>
                  <a:schemeClr val="tx2"/>
                </a:solidFill>
                <a:latin typeface="Calibri"/>
                <a:cs typeface="Calibri"/>
              </a:rPr>
              <a:t>form of expression</a:t>
            </a:r>
            <a:r>
              <a:rPr lang="en-US" sz="1600">
                <a:solidFill>
                  <a:schemeClr val="tx2"/>
                </a:solidFill>
                <a:latin typeface="Calibri"/>
                <a:cs typeface="Calibri"/>
              </a:rPr>
              <a:t>” (U.S. Copyright Office)</a:t>
            </a:r>
            <a:endParaRPr lang="en-US" sz="1600">
              <a:solidFill>
                <a:schemeClr val="tx2"/>
              </a:solidFill>
              <a:cs typeface="Calibri"/>
            </a:endParaRPr>
          </a:p>
          <a:p>
            <a:pPr marL="742950" lvl="1" indent="-285750"/>
            <a:endParaRPr lang="en-US" sz="1600">
              <a:solidFill>
                <a:schemeClr val="tx2"/>
              </a:solidFill>
              <a:latin typeface="Calibri"/>
              <a:cs typeface="Calibri"/>
            </a:endParaRPr>
          </a:p>
          <a:p>
            <a:pPr marL="342900" indent="-342900"/>
            <a:r>
              <a:rPr lang="en-US" b="1">
                <a:solidFill>
                  <a:schemeClr val="tx2"/>
                </a:solidFill>
              </a:rPr>
              <a:t>Why?</a:t>
            </a:r>
            <a:endParaRPr lang="en-US">
              <a:solidFill>
                <a:schemeClr val="tx2"/>
              </a:solidFill>
            </a:endParaRPr>
          </a:p>
          <a:p>
            <a:pPr marL="742950" lvl="1" indent="-285750"/>
            <a:r>
              <a:rPr lang="en-US" sz="2000">
                <a:solidFill>
                  <a:schemeClr val="tx2"/>
                </a:solidFill>
              </a:rPr>
              <a:t>Accessible</a:t>
            </a:r>
            <a:endParaRPr lang="en-US" sz="2000">
              <a:solidFill>
                <a:schemeClr val="tx2"/>
              </a:solidFill>
              <a:cs typeface="Calibri"/>
            </a:endParaRPr>
          </a:p>
          <a:p>
            <a:pPr marL="742950" lvl="1" indent="-285750"/>
            <a:r>
              <a:rPr lang="en-US" sz="2000">
                <a:solidFill>
                  <a:schemeClr val="tx2"/>
                </a:solidFill>
              </a:rPr>
              <a:t>Some copyrighted computer files are OSS</a:t>
            </a:r>
            <a:endParaRPr lang="en-US" sz="2000">
              <a:solidFill>
                <a:schemeClr val="tx2"/>
              </a:solidFill>
              <a:cs typeface="Calibri"/>
            </a:endParaRPr>
          </a:p>
          <a:p>
            <a:pPr marL="742950" lvl="1" indent="-285750"/>
            <a:endParaRPr lang="en-US">
              <a:solidFill>
                <a:schemeClr val="tx2"/>
              </a:solidFill>
              <a:latin typeface="Calibri"/>
              <a:cs typeface="Calibri"/>
            </a:endParaRPr>
          </a:p>
          <a:p>
            <a:pPr marL="457200" lvl="1" indent="0">
              <a:buNone/>
            </a:pPr>
            <a:endParaRPr lang="en-US">
              <a:solidFill>
                <a:schemeClr val="tx2"/>
              </a:solidFill>
              <a:latin typeface="Calibri"/>
              <a:cs typeface="Calibri"/>
            </a:endParaRPr>
          </a:p>
          <a:p>
            <a:pPr marL="342900" indent="-342900"/>
            <a:endParaRPr lang="en-US">
              <a:solidFill>
                <a:schemeClr val="tx2"/>
              </a:solidFill>
            </a:endParaRPr>
          </a:p>
        </p:txBody>
      </p:sp>
      <p:sp>
        <p:nvSpPr>
          <p:cNvPr id="4" name="Slide Number Placeholder 3">
            <a:extLst>
              <a:ext uri="{FF2B5EF4-FFF2-40B4-BE49-F238E27FC236}">
                <a16:creationId xmlns:a16="http://schemas.microsoft.com/office/drawing/2014/main" id="{A84EA0F9-479A-4D59-AD90-C4F5E334B373}"/>
              </a:ext>
            </a:extLst>
          </p:cNvPr>
          <p:cNvSpPr>
            <a:spLocks noGrp="1"/>
          </p:cNvSpPr>
          <p:nvPr>
            <p:ph type="sldNum" sz="quarter" idx="4"/>
          </p:nvPr>
        </p:nvSpPr>
        <p:spPr/>
        <p:txBody>
          <a:bodyPr/>
          <a:lstStyle/>
          <a:p>
            <a:fld id="{0F418C06-167A-E646-9EF6-18275B625F6B}" type="slidenum">
              <a:rPr lang="en-US" smtClean="0"/>
              <a:pPr/>
              <a:t>38</a:t>
            </a:fld>
            <a:endParaRPr lang="en-US"/>
          </a:p>
        </p:txBody>
      </p:sp>
      <p:pic>
        <p:nvPicPr>
          <p:cNvPr id="13" name="Picture 13">
            <a:extLst>
              <a:ext uri="{FF2B5EF4-FFF2-40B4-BE49-F238E27FC236}">
                <a16:creationId xmlns:a16="http://schemas.microsoft.com/office/drawing/2014/main" id="{CE540DBD-7F86-4650-9E57-E71BA0B9EE4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124334" y="356286"/>
            <a:ext cx="2743200" cy="2728987"/>
          </a:xfrm>
          <a:prstGeom prst="rect">
            <a:avLst/>
          </a:prstGeom>
        </p:spPr>
      </p:pic>
      <p:sp>
        <p:nvSpPr>
          <p:cNvPr id="17" name="TextBox 16">
            <a:extLst>
              <a:ext uri="{FF2B5EF4-FFF2-40B4-BE49-F238E27FC236}">
                <a16:creationId xmlns:a16="http://schemas.microsoft.com/office/drawing/2014/main" id="{C5F12528-B813-43EA-B009-8E9C1D58E83E}"/>
              </a:ext>
            </a:extLst>
          </p:cNvPr>
          <p:cNvSpPr txBox="1"/>
          <p:nvPr/>
        </p:nvSpPr>
        <p:spPr>
          <a:xfrm>
            <a:off x="1550709" y="4896059"/>
            <a:ext cx="84495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2"/>
                </a:solidFill>
                <a:latin typeface="ITC Franklin Gothic Std Book Co"/>
                <a:ea typeface="+mn-lt"/>
                <a:cs typeface="+mn-lt"/>
              </a:rPr>
              <a:t>Is Copyright a Good Measure of the Universe of OSS?</a:t>
            </a:r>
            <a:endParaRPr lang="en-US" sz="2800" b="1">
              <a:solidFill>
                <a:schemeClr val="tx2"/>
              </a:solidFill>
              <a:latin typeface="ITC Franklin Gothic Std Book Co"/>
            </a:endParaRPr>
          </a:p>
        </p:txBody>
      </p:sp>
    </p:spTree>
    <p:extLst>
      <p:ext uri="{BB962C8B-B14F-4D97-AF65-F5344CB8AC3E}">
        <p14:creationId xmlns:p14="http://schemas.microsoft.com/office/powerpoint/2010/main" val="3537143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BD0CAA-4B05-4DB4-9947-5359F5393D3B}"/>
              </a:ext>
            </a:extLst>
          </p:cNvPr>
          <p:cNvSpPr>
            <a:spLocks noGrp="1"/>
          </p:cNvSpPr>
          <p:nvPr>
            <p:ph type="body" sz="quarter" idx="10"/>
          </p:nvPr>
        </p:nvSpPr>
        <p:spPr/>
        <p:txBody>
          <a:bodyPr vert="horz" anchor="t"/>
          <a:lstStyle/>
          <a:p>
            <a:r>
              <a:rPr lang="en-US"/>
              <a:t>Copyright Data Description &amp; Collection</a:t>
            </a:r>
          </a:p>
        </p:txBody>
      </p:sp>
      <p:sp>
        <p:nvSpPr>
          <p:cNvPr id="4" name="Slide Number Placeholder 3">
            <a:extLst>
              <a:ext uri="{FF2B5EF4-FFF2-40B4-BE49-F238E27FC236}">
                <a16:creationId xmlns:a16="http://schemas.microsoft.com/office/drawing/2014/main" id="{A3FC2744-A800-41F3-B73C-2D1D27B6360D}"/>
              </a:ext>
            </a:extLst>
          </p:cNvPr>
          <p:cNvSpPr>
            <a:spLocks noGrp="1"/>
          </p:cNvSpPr>
          <p:nvPr>
            <p:ph type="sldNum" sz="quarter" idx="4"/>
          </p:nvPr>
        </p:nvSpPr>
        <p:spPr/>
        <p:txBody>
          <a:bodyPr/>
          <a:lstStyle/>
          <a:p>
            <a:fld id="{0F418C06-167A-E646-9EF6-18275B625F6B}" type="slidenum">
              <a:rPr lang="en-US" smtClean="0"/>
              <a:pPr/>
              <a:t>39</a:t>
            </a:fld>
            <a:endParaRPr lang="en-US"/>
          </a:p>
        </p:txBody>
      </p:sp>
      <p:sp>
        <p:nvSpPr>
          <p:cNvPr id="8" name="Text Placeholder 2">
            <a:extLst>
              <a:ext uri="{FF2B5EF4-FFF2-40B4-BE49-F238E27FC236}">
                <a16:creationId xmlns:a16="http://schemas.microsoft.com/office/drawing/2014/main" id="{30CA7313-CC32-47A5-BE36-4BA55FDD5667}"/>
              </a:ext>
            </a:extLst>
          </p:cNvPr>
          <p:cNvSpPr>
            <a:spLocks noGrp="1"/>
          </p:cNvSpPr>
          <p:nvPr>
            <p:ph type="body" sz="quarter" idx="11"/>
          </p:nvPr>
        </p:nvSpPr>
        <p:spPr>
          <a:xfrm>
            <a:off x="1411219" y="1598302"/>
            <a:ext cx="7758132" cy="4426332"/>
          </a:xfrm>
        </p:spPr>
        <p:txBody>
          <a:bodyPr vert="horz" anchor="t"/>
          <a:lstStyle/>
          <a:p>
            <a:pPr marL="0" indent="0">
              <a:buNone/>
            </a:pPr>
            <a:endParaRPr lang="en-US">
              <a:cs typeface="Calibri"/>
            </a:endParaRPr>
          </a:p>
          <a:p>
            <a:r>
              <a:rPr lang="en-US" b="1">
                <a:solidFill>
                  <a:srgbClr val="17375E"/>
                </a:solidFill>
                <a:cs typeface="Calibri"/>
              </a:rPr>
              <a:t>Data Scraping: </a:t>
            </a:r>
            <a:endParaRPr lang="en-US">
              <a:solidFill>
                <a:srgbClr val="000000"/>
              </a:solidFill>
              <a:latin typeface="Calibri"/>
              <a:cs typeface="Calibri"/>
            </a:endParaRPr>
          </a:p>
          <a:p>
            <a:pPr marL="0" indent="0">
              <a:buNone/>
            </a:pPr>
            <a:r>
              <a:rPr lang="en-US">
                <a:solidFill>
                  <a:srgbClr val="17375E"/>
                </a:solidFill>
                <a:cs typeface="Calibri"/>
              </a:rPr>
              <a:t>      U</a:t>
            </a:r>
            <a:r>
              <a:rPr lang="en-US">
                <a:solidFill>
                  <a:srgbClr val="17375E"/>
                </a:solidFill>
                <a:latin typeface="ITC Franklin Gothic Std Book Compressed"/>
                <a:cs typeface="Calibri"/>
              </a:rPr>
              <a:t>.S. Copyright </a:t>
            </a:r>
            <a:r>
              <a:rPr lang="en-US">
                <a:solidFill>
                  <a:srgbClr val="17375E"/>
                </a:solidFill>
                <a:cs typeface="Calibri"/>
              </a:rPr>
              <a:t>Office through Library of Congress</a:t>
            </a:r>
            <a:endParaRPr lang="en-US">
              <a:solidFill>
                <a:srgbClr val="000000"/>
              </a:solidFill>
              <a:latin typeface="Calibri"/>
              <a:cs typeface="Calibri"/>
            </a:endParaRPr>
          </a:p>
          <a:p>
            <a:pPr marL="0" indent="0">
              <a:buNone/>
            </a:pPr>
            <a:endParaRPr lang="en-US">
              <a:solidFill>
                <a:srgbClr val="17375E"/>
              </a:solidFill>
              <a:cs typeface="Calibri"/>
            </a:endParaRPr>
          </a:p>
          <a:p>
            <a:r>
              <a:rPr lang="en-US" b="1">
                <a:solidFill>
                  <a:srgbClr val="17375E"/>
                </a:solidFill>
                <a:cs typeface="Calibri"/>
              </a:rPr>
              <a:t>Program</a:t>
            </a:r>
            <a:r>
              <a:rPr lang="en-US" b="1">
                <a:solidFill>
                  <a:srgbClr val="17375E"/>
                </a:solidFill>
                <a:latin typeface="ITC Franklin Gothic Std Book Compressed"/>
                <a:cs typeface="Calibri"/>
              </a:rPr>
              <a:t>:</a:t>
            </a:r>
            <a:r>
              <a:rPr lang="en-US">
                <a:solidFill>
                  <a:srgbClr val="17375E"/>
                </a:solidFill>
                <a:cs typeface="Calibri"/>
              </a:rPr>
              <a:t> For every year,</a:t>
            </a:r>
            <a:r>
              <a:rPr lang="en-US">
                <a:solidFill>
                  <a:srgbClr val="17375E"/>
                </a:solidFill>
                <a:latin typeface="ITC Franklin Gothic Std Book Compressed"/>
                <a:cs typeface="Calibri"/>
              </a:rPr>
              <a:t> visits every page of copyright data in order to</a:t>
            </a:r>
            <a:r>
              <a:rPr lang="en-US">
                <a:solidFill>
                  <a:srgbClr val="17375E"/>
                </a:solidFill>
                <a:cs typeface="Calibri"/>
              </a:rPr>
              <a:t> retrieve </a:t>
            </a:r>
            <a:r>
              <a:rPr lang="en-US">
                <a:solidFill>
                  <a:srgbClr val="17375E"/>
                </a:solidFill>
                <a:latin typeface="ITC Franklin Gothic Std Book Compressed"/>
                <a:cs typeface="Calibri"/>
              </a:rPr>
              <a:t>the HTML </a:t>
            </a:r>
            <a:r>
              <a:rPr lang="en-US">
                <a:solidFill>
                  <a:srgbClr val="17375E"/>
                </a:solidFill>
                <a:cs typeface="Calibri"/>
              </a:rPr>
              <a:t>elements of all "computer files"</a:t>
            </a:r>
            <a:endParaRPr lang="en-US">
              <a:solidFill>
                <a:srgbClr val="000000"/>
              </a:solidFill>
              <a:latin typeface="Calibri"/>
              <a:cs typeface="Calibri"/>
            </a:endParaRPr>
          </a:p>
          <a:p>
            <a:r>
              <a:rPr lang="en-US">
                <a:solidFill>
                  <a:srgbClr val="17375E"/>
                </a:solidFill>
                <a:cs typeface="Calibri"/>
              </a:rPr>
              <a:t>2000 – 2014</a:t>
            </a:r>
          </a:p>
          <a:p>
            <a:r>
              <a:rPr lang="en-US">
                <a:solidFill>
                  <a:srgbClr val="17375E"/>
                </a:solidFill>
                <a:cs typeface="Calibri"/>
              </a:rPr>
              <a:t>110,650 copyrights scraped</a:t>
            </a:r>
          </a:p>
          <a:p>
            <a:r>
              <a:rPr lang="en-US">
                <a:solidFill>
                  <a:srgbClr val="17375E"/>
                </a:solidFill>
                <a:cs typeface="Calibri"/>
              </a:rPr>
              <a:t>Put</a:t>
            </a:r>
            <a:r>
              <a:rPr lang="en-US">
                <a:solidFill>
                  <a:srgbClr val="17375E"/>
                </a:solidFill>
                <a:latin typeface="ITC Franklin Gothic Std Book Compressed"/>
                <a:cs typeface="Calibri"/>
              </a:rPr>
              <a:t> data into our database </a:t>
            </a:r>
            <a:endParaRPr lang="en-US">
              <a:solidFill>
                <a:srgbClr val="000000"/>
              </a:solidFill>
              <a:latin typeface="Calibri"/>
              <a:cs typeface="Calibri"/>
            </a:endParaRPr>
          </a:p>
          <a:p>
            <a:endParaRPr lang="en-US">
              <a:solidFill>
                <a:srgbClr val="17375E"/>
              </a:solidFill>
              <a:latin typeface="ITC Franklin Gothic Std Book Compressed"/>
              <a:cs typeface="Calibri"/>
            </a:endParaRPr>
          </a:p>
          <a:p>
            <a:pPr lvl="1"/>
            <a:endParaRPr lang="en-US">
              <a:solidFill>
                <a:srgbClr val="17375E"/>
              </a:solidFill>
              <a:latin typeface="ITC Franklin Gothic Std Book Compressed"/>
              <a:cs typeface="Calibri"/>
            </a:endParaRPr>
          </a:p>
          <a:p>
            <a:endParaRPr lang="en-US">
              <a:solidFill>
                <a:srgbClr val="17375E"/>
              </a:solidFill>
              <a:latin typeface="ITC Franklin Gothic Std Book Compressed"/>
              <a:cs typeface="Calibri"/>
            </a:endParaRPr>
          </a:p>
          <a:p>
            <a:endParaRPr lang="en-US">
              <a:solidFill>
                <a:srgbClr val="17375E"/>
              </a:solidFill>
              <a:cs typeface="Calibri"/>
            </a:endParaRPr>
          </a:p>
          <a:p>
            <a:pPr lvl="1"/>
            <a:endParaRPr lang="en-US">
              <a:solidFill>
                <a:srgbClr val="17375E"/>
              </a:solidFill>
              <a:latin typeface="ITC Franklin Gothic Std Book Compressed"/>
              <a:cs typeface="Calibri"/>
            </a:endParaRPr>
          </a:p>
          <a:p>
            <a:endParaRPr lang="en-US">
              <a:solidFill>
                <a:srgbClr val="17375E"/>
              </a:solidFill>
              <a:cs typeface="Calibri"/>
            </a:endParaRPr>
          </a:p>
          <a:p>
            <a:pPr marL="0" indent="0">
              <a:buNone/>
            </a:pPr>
            <a:endParaRPr lang="en-US">
              <a:solidFill>
                <a:srgbClr val="17375E"/>
              </a:solidFill>
              <a:cs typeface="Calibri"/>
            </a:endParaRPr>
          </a:p>
          <a:p>
            <a:endParaRPr lang="en-US" b="1">
              <a:solidFill>
                <a:srgbClr val="17375E"/>
              </a:solidFill>
              <a:cs typeface="Calibri"/>
            </a:endParaRPr>
          </a:p>
          <a:p>
            <a:pPr lvl="1"/>
            <a:endParaRPr lang="en-US">
              <a:solidFill>
                <a:srgbClr val="000000"/>
              </a:solidFill>
              <a:latin typeface="Calibri"/>
              <a:cs typeface="Calibri"/>
            </a:endParaRPr>
          </a:p>
          <a:p>
            <a:endParaRPr lang="en-US">
              <a:solidFill>
                <a:srgbClr val="17375E"/>
              </a:solidFill>
              <a:cs typeface="Calibri"/>
            </a:endParaRPr>
          </a:p>
        </p:txBody>
      </p:sp>
      <p:pic>
        <p:nvPicPr>
          <p:cNvPr id="3" name="Picture 4">
            <a:extLst>
              <a:ext uri="{FF2B5EF4-FFF2-40B4-BE49-F238E27FC236}">
                <a16:creationId xmlns:a16="http://schemas.microsoft.com/office/drawing/2014/main" id="{3F9189CD-CC39-4887-91EF-DF0FC31F032D}"/>
              </a:ext>
            </a:extLst>
          </p:cNvPr>
          <p:cNvPicPr>
            <a:picLocks noChangeAspect="1"/>
          </p:cNvPicPr>
          <p:nvPr/>
        </p:nvPicPr>
        <p:blipFill>
          <a:blip r:embed="rId3"/>
          <a:stretch>
            <a:fillRect/>
          </a:stretch>
        </p:blipFill>
        <p:spPr>
          <a:xfrm>
            <a:off x="7306276" y="1734353"/>
            <a:ext cx="2281806" cy="482220"/>
          </a:xfrm>
          <a:prstGeom prst="rect">
            <a:avLst/>
          </a:prstGeom>
        </p:spPr>
      </p:pic>
    </p:spTree>
    <p:extLst>
      <p:ext uri="{BB962C8B-B14F-4D97-AF65-F5344CB8AC3E}">
        <p14:creationId xmlns:p14="http://schemas.microsoft.com/office/powerpoint/2010/main" val="30994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AE9D31-A0C8-D64D-BA2E-0839A7577838}"/>
              </a:ext>
            </a:extLst>
          </p:cNvPr>
          <p:cNvSpPr>
            <a:spLocks noGrp="1"/>
          </p:cNvSpPr>
          <p:nvPr>
            <p:ph type="body" sz="quarter" idx="11"/>
          </p:nvPr>
        </p:nvSpPr>
        <p:spPr>
          <a:xfrm>
            <a:off x="520317" y="1214967"/>
            <a:ext cx="3204315" cy="4629103"/>
          </a:xfrm>
        </p:spPr>
        <p:txBody>
          <a:bodyPr vert="horz" anchor="t"/>
          <a:lstStyle/>
          <a:p>
            <a:pPr marL="308610" indent="-308610">
              <a:buFont typeface="Arial" panose="020B0604020202020204" pitchFamily="34" charset="0"/>
              <a:buChar char="•"/>
            </a:pPr>
            <a:r>
              <a:rPr lang="en-US" sz="2160"/>
              <a:t>Positions that require a high level of technical knowledge, but do not require a bachelor’s degree</a:t>
            </a:r>
            <a:endParaRPr lang="en-US"/>
          </a:p>
          <a:p>
            <a:pPr marL="308610" indent="-308610">
              <a:buFont typeface="Arial" panose="020B0604020202020204" pitchFamily="34" charset="0"/>
              <a:buChar char="•"/>
            </a:pPr>
            <a:r>
              <a:rPr lang="en-US" sz="2160"/>
              <a:t>Pathway to the middle class without requiring college education</a:t>
            </a:r>
          </a:p>
          <a:p>
            <a:pPr marL="308610" indent="-308610">
              <a:buFont typeface="Arial" panose="020B0604020202020204" pitchFamily="34" charset="0"/>
              <a:buChar char="•"/>
            </a:pPr>
            <a:r>
              <a:rPr lang="en-US" sz="2160"/>
              <a:t>Critical to success of American economy and industry</a:t>
            </a:r>
          </a:p>
        </p:txBody>
      </p:sp>
      <p:sp>
        <p:nvSpPr>
          <p:cNvPr id="2" name="Title 1">
            <a:extLst>
              <a:ext uri="{FF2B5EF4-FFF2-40B4-BE49-F238E27FC236}">
                <a16:creationId xmlns:a16="http://schemas.microsoft.com/office/drawing/2014/main" id="{530377BF-CD0D-5041-A8FA-C4D7969AAB5D}"/>
              </a:ext>
            </a:extLst>
          </p:cNvPr>
          <p:cNvSpPr>
            <a:spLocks noGrp="1"/>
          </p:cNvSpPr>
          <p:nvPr>
            <p:ph type="title" idx="4294967295"/>
          </p:nvPr>
        </p:nvSpPr>
        <p:spPr>
          <a:xfrm>
            <a:off x="0" y="473075"/>
            <a:ext cx="9875838" cy="1028700"/>
          </a:xfrm>
        </p:spPr>
        <p:txBody>
          <a:bodyPr/>
          <a:lstStyle/>
          <a:p>
            <a:r>
              <a:rPr lang="en-US" sz="2880">
                <a:solidFill>
                  <a:srgbClr val="E36C09"/>
                </a:solidFill>
              </a:rPr>
              <a:t>What Is Skilled Technical Work?</a:t>
            </a:r>
          </a:p>
        </p:txBody>
      </p:sp>
      <p:sp>
        <p:nvSpPr>
          <p:cNvPr id="4" name="Slide Number Placeholder 3">
            <a:extLst>
              <a:ext uri="{FF2B5EF4-FFF2-40B4-BE49-F238E27FC236}">
                <a16:creationId xmlns:a16="http://schemas.microsoft.com/office/drawing/2014/main" id="{71DEDD41-9DBB-A545-B55A-1BBE61EDABBE}"/>
              </a:ext>
            </a:extLst>
          </p:cNvPr>
          <p:cNvSpPr>
            <a:spLocks noGrp="1"/>
          </p:cNvSpPr>
          <p:nvPr>
            <p:ph type="sldNum" sz="quarter" idx="4294967295"/>
          </p:nvPr>
        </p:nvSpPr>
        <p:spPr>
          <a:xfrm>
            <a:off x="0" y="6156325"/>
            <a:ext cx="2560638" cy="328613"/>
          </a:xfrm>
          <a:prstGeom prst="rect">
            <a:avLst/>
          </a:prstGeom>
        </p:spPr>
        <p:txBody>
          <a:bodyPr/>
          <a:lstStyle/>
          <a:p>
            <a:fld id="{0F418C06-167A-E646-9EF6-18275B625F6B}" type="slidenum">
              <a:rPr lang="en-US" smtClean="0"/>
              <a:pPr/>
              <a:t>4</a:t>
            </a:fld>
            <a:endParaRPr lang="en-US"/>
          </a:p>
        </p:txBody>
      </p:sp>
      <p:sp>
        <p:nvSpPr>
          <p:cNvPr id="6" name="Rectangle 5">
            <a:extLst>
              <a:ext uri="{FF2B5EF4-FFF2-40B4-BE49-F238E27FC236}">
                <a16:creationId xmlns:a16="http://schemas.microsoft.com/office/drawing/2014/main" id="{179C298B-655E-4536-BBC0-7380FDE84C44}"/>
              </a:ext>
            </a:extLst>
          </p:cNvPr>
          <p:cNvSpPr/>
          <p:nvPr/>
        </p:nvSpPr>
        <p:spPr>
          <a:xfrm>
            <a:off x="4305295" y="1143979"/>
            <a:ext cx="6447387" cy="5297873"/>
          </a:xfrm>
          <a:prstGeom prst="rect">
            <a:avLst/>
          </a:prstGeom>
          <a:solidFill>
            <a:schemeClr val="bg1"/>
          </a:solidFill>
          <a:ln>
            <a:solidFill>
              <a:schemeClr val="bg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20"/>
          </a:p>
        </p:txBody>
      </p:sp>
      <p:pic>
        <p:nvPicPr>
          <p:cNvPr id="8" name="Picture 6" descr="A close up of text on a white background&#10;&#10;Description generated with high confidence">
            <a:extLst>
              <a:ext uri="{FF2B5EF4-FFF2-40B4-BE49-F238E27FC236}">
                <a16:creationId xmlns:a16="http://schemas.microsoft.com/office/drawing/2014/main" id="{5210E3FE-BABC-4B9B-AD37-F853F3B7AB9C}"/>
              </a:ext>
            </a:extLst>
          </p:cNvPr>
          <p:cNvPicPr>
            <a:picLocks noChangeAspect="1"/>
          </p:cNvPicPr>
          <p:nvPr/>
        </p:nvPicPr>
        <p:blipFill rotWithShape="1">
          <a:blip r:embed="rId2"/>
          <a:srcRect l="3871" t="5819" r="-645" b="5121"/>
          <a:stretch/>
        </p:blipFill>
        <p:spPr>
          <a:xfrm>
            <a:off x="5208543" y="2322085"/>
            <a:ext cx="5203992" cy="3803528"/>
          </a:xfrm>
          <a:prstGeom prst="rect">
            <a:avLst/>
          </a:prstGeom>
        </p:spPr>
      </p:pic>
      <p:sp>
        <p:nvSpPr>
          <p:cNvPr id="10" name="TextBox 9">
            <a:extLst>
              <a:ext uri="{FF2B5EF4-FFF2-40B4-BE49-F238E27FC236}">
                <a16:creationId xmlns:a16="http://schemas.microsoft.com/office/drawing/2014/main" id="{59864D70-F848-47E7-B819-867376D8F875}"/>
              </a:ext>
            </a:extLst>
          </p:cNvPr>
          <p:cNvSpPr txBox="1"/>
          <p:nvPr/>
        </p:nvSpPr>
        <p:spPr>
          <a:xfrm rot="16140000">
            <a:off x="4290384" y="2950820"/>
            <a:ext cx="1194847" cy="228524"/>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r>
              <a:rPr lang="en-US" sz="945">
                <a:solidFill>
                  <a:srgbClr val="7F7F7F"/>
                </a:solidFill>
                <a:latin typeface="ITC Franklin Gothic Std Book"/>
              </a:rPr>
              <a:t>Technical knowledge</a:t>
            </a:r>
            <a:endParaRPr lang="en-US" sz="945">
              <a:solidFill>
                <a:srgbClr val="7F7F7F"/>
              </a:solidFill>
              <a:cs typeface="Calibri"/>
            </a:endParaRPr>
          </a:p>
        </p:txBody>
      </p:sp>
      <p:sp>
        <p:nvSpPr>
          <p:cNvPr id="12" name="TextBox 11">
            <a:extLst>
              <a:ext uri="{FF2B5EF4-FFF2-40B4-BE49-F238E27FC236}">
                <a16:creationId xmlns:a16="http://schemas.microsoft.com/office/drawing/2014/main" id="{D4B0F256-CB42-4ABC-B5AC-CC1317329775}"/>
              </a:ext>
            </a:extLst>
          </p:cNvPr>
          <p:cNvSpPr txBox="1"/>
          <p:nvPr/>
        </p:nvSpPr>
        <p:spPr>
          <a:xfrm>
            <a:off x="8995962" y="1901927"/>
            <a:ext cx="1572457" cy="228524"/>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pPr algn="ctr"/>
            <a:r>
              <a:rPr lang="en-US" sz="945">
                <a:solidFill>
                  <a:srgbClr val="7F7F7F"/>
                </a:solidFill>
                <a:latin typeface="ITC Franklin Gothic Std Book"/>
              </a:rPr>
              <a:t>High Level of Knowledge</a:t>
            </a:r>
          </a:p>
        </p:txBody>
      </p:sp>
      <p:sp>
        <p:nvSpPr>
          <p:cNvPr id="14" name="TextBox 13">
            <a:extLst>
              <a:ext uri="{FF2B5EF4-FFF2-40B4-BE49-F238E27FC236}">
                <a16:creationId xmlns:a16="http://schemas.microsoft.com/office/drawing/2014/main" id="{F5918EBE-3CC2-4C45-BC76-12EB32771A44}"/>
              </a:ext>
            </a:extLst>
          </p:cNvPr>
          <p:cNvSpPr txBox="1"/>
          <p:nvPr/>
        </p:nvSpPr>
        <p:spPr>
          <a:xfrm>
            <a:off x="7651291" y="1891536"/>
            <a:ext cx="166257" cy="207749"/>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pPr algn="ctr"/>
            <a:endParaRPr lang="en-US" sz="810">
              <a:solidFill>
                <a:srgbClr val="233E50"/>
              </a:solidFill>
              <a:latin typeface="ITC Franklin Gothic Std Book"/>
            </a:endParaRPr>
          </a:p>
        </p:txBody>
      </p:sp>
      <p:sp>
        <p:nvSpPr>
          <p:cNvPr id="16" name="Left Brace 15">
            <a:extLst>
              <a:ext uri="{FF2B5EF4-FFF2-40B4-BE49-F238E27FC236}">
                <a16:creationId xmlns:a16="http://schemas.microsoft.com/office/drawing/2014/main" id="{F201321B-2E32-4C2D-8AFB-1339B7EA2675}"/>
              </a:ext>
            </a:extLst>
          </p:cNvPr>
          <p:cNvSpPr/>
          <p:nvPr/>
        </p:nvSpPr>
        <p:spPr>
          <a:xfrm rot="5400000">
            <a:off x="9619552" y="1611704"/>
            <a:ext cx="150139" cy="1267133"/>
          </a:xfrm>
          <a:prstGeom prst="leftBrace">
            <a:avLst/>
          </a:prstGeom>
          <a:ln w="1270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20"/>
          </a:p>
        </p:txBody>
      </p:sp>
      <p:sp>
        <p:nvSpPr>
          <p:cNvPr id="20" name="TextBox 19">
            <a:extLst>
              <a:ext uri="{FF2B5EF4-FFF2-40B4-BE49-F238E27FC236}">
                <a16:creationId xmlns:a16="http://schemas.microsoft.com/office/drawing/2014/main" id="{D5815F33-CD45-433A-933A-3F26376F6FAF}"/>
              </a:ext>
            </a:extLst>
          </p:cNvPr>
          <p:cNvSpPr txBox="1"/>
          <p:nvPr/>
        </p:nvSpPr>
        <p:spPr>
          <a:xfrm rot="16140000">
            <a:off x="4220138" y="4519847"/>
            <a:ext cx="1418465" cy="228524"/>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r>
              <a:rPr lang="en-US" sz="945">
                <a:solidFill>
                  <a:srgbClr val="7F7F7F"/>
                </a:solidFill>
                <a:latin typeface="ITC Franklin Gothic Std Book"/>
              </a:rPr>
              <a:t>Non-technical knowledge</a:t>
            </a:r>
            <a:endParaRPr lang="en-US" sz="945">
              <a:solidFill>
                <a:srgbClr val="7F7F7F"/>
              </a:solidFill>
              <a:cs typeface="Calibri"/>
            </a:endParaRPr>
          </a:p>
        </p:txBody>
      </p:sp>
      <p:sp>
        <p:nvSpPr>
          <p:cNvPr id="22" name="Left Brace 21">
            <a:extLst>
              <a:ext uri="{FF2B5EF4-FFF2-40B4-BE49-F238E27FC236}">
                <a16:creationId xmlns:a16="http://schemas.microsoft.com/office/drawing/2014/main" id="{D8C817A0-2F80-4E51-A359-BCEF64E851D0}"/>
              </a:ext>
            </a:extLst>
          </p:cNvPr>
          <p:cNvSpPr/>
          <p:nvPr/>
        </p:nvSpPr>
        <p:spPr>
          <a:xfrm rot="10800000" flipH="1">
            <a:off x="5013122" y="2306500"/>
            <a:ext cx="139903" cy="1373678"/>
          </a:xfrm>
          <a:prstGeom prst="leftBrace">
            <a:avLst/>
          </a:prstGeom>
          <a:ln w="1270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20"/>
          </a:p>
        </p:txBody>
      </p:sp>
      <p:sp>
        <p:nvSpPr>
          <p:cNvPr id="24" name="Left Brace 23">
            <a:extLst>
              <a:ext uri="{FF2B5EF4-FFF2-40B4-BE49-F238E27FC236}">
                <a16:creationId xmlns:a16="http://schemas.microsoft.com/office/drawing/2014/main" id="{629B0A07-3BA9-453E-967B-68F8885EF197}"/>
              </a:ext>
            </a:extLst>
          </p:cNvPr>
          <p:cNvSpPr/>
          <p:nvPr/>
        </p:nvSpPr>
        <p:spPr>
          <a:xfrm rot="10800000" flipH="1">
            <a:off x="5043984" y="3750836"/>
            <a:ext cx="139903" cy="2221079"/>
          </a:xfrm>
          <a:prstGeom prst="leftBrace">
            <a:avLst/>
          </a:prstGeom>
          <a:ln w="1270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20"/>
          </a:p>
        </p:txBody>
      </p:sp>
      <p:sp>
        <p:nvSpPr>
          <p:cNvPr id="26" name="TextBox 25">
            <a:extLst>
              <a:ext uri="{FF2B5EF4-FFF2-40B4-BE49-F238E27FC236}">
                <a16:creationId xmlns:a16="http://schemas.microsoft.com/office/drawing/2014/main" id="{B350BDA5-6C15-4CF5-A874-E9FD33F7079F}"/>
              </a:ext>
            </a:extLst>
          </p:cNvPr>
          <p:cNvSpPr txBox="1"/>
          <p:nvPr/>
        </p:nvSpPr>
        <p:spPr>
          <a:xfrm>
            <a:off x="4256674" y="6239280"/>
            <a:ext cx="1095300" cy="207749"/>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pPr algn="ctr"/>
            <a:r>
              <a:rPr lang="en-US" sz="810">
                <a:solidFill>
                  <a:srgbClr val="D8D8D8"/>
                </a:solidFill>
                <a:latin typeface="ITC Franklin Gothic Std Book"/>
              </a:rPr>
              <a:t>Source: O*NET survey</a:t>
            </a:r>
            <a:endParaRPr lang="en-US" sz="1260">
              <a:solidFill>
                <a:srgbClr val="D8D8D8"/>
              </a:solidFill>
            </a:endParaRPr>
          </a:p>
        </p:txBody>
      </p:sp>
      <p:sp>
        <p:nvSpPr>
          <p:cNvPr id="28" name="TextBox 27">
            <a:extLst>
              <a:ext uri="{FF2B5EF4-FFF2-40B4-BE49-F238E27FC236}">
                <a16:creationId xmlns:a16="http://schemas.microsoft.com/office/drawing/2014/main" id="{FD67CB69-742E-48F9-B845-2F4C5C1047F1}"/>
              </a:ext>
            </a:extLst>
          </p:cNvPr>
          <p:cNvSpPr txBox="1"/>
          <p:nvPr/>
        </p:nvSpPr>
        <p:spPr>
          <a:xfrm>
            <a:off x="6887382" y="6125289"/>
            <a:ext cx="3279046" cy="249299"/>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pPr algn="ctr"/>
            <a:r>
              <a:rPr lang="en-US" sz="1080">
                <a:solidFill>
                  <a:srgbClr val="233E50"/>
                </a:solidFill>
                <a:latin typeface="ITC Franklin Gothic Std Book"/>
              </a:rPr>
              <a:t>Rating of knowledge required for each occupation</a:t>
            </a:r>
            <a:endParaRPr lang="en-US" sz="2880"/>
          </a:p>
        </p:txBody>
      </p:sp>
      <p:sp>
        <p:nvSpPr>
          <p:cNvPr id="31" name="TextBox 30">
            <a:extLst>
              <a:ext uri="{FF2B5EF4-FFF2-40B4-BE49-F238E27FC236}">
                <a16:creationId xmlns:a16="http://schemas.microsoft.com/office/drawing/2014/main" id="{EDB42E1F-97FB-483D-BE7A-B188D34CF66C}"/>
              </a:ext>
            </a:extLst>
          </p:cNvPr>
          <p:cNvSpPr txBox="1"/>
          <p:nvPr/>
        </p:nvSpPr>
        <p:spPr>
          <a:xfrm rot="16200000">
            <a:off x="3110364" y="3801757"/>
            <a:ext cx="2879849" cy="249299"/>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pPr algn="ctr"/>
            <a:r>
              <a:rPr lang="en-US" sz="1080">
                <a:solidFill>
                  <a:srgbClr val="233E50"/>
                </a:solidFill>
                <a:latin typeface="ITC Franklin Gothic Std Book"/>
              </a:rPr>
              <a:t>Types of Knowledge</a:t>
            </a:r>
          </a:p>
        </p:txBody>
      </p:sp>
      <p:sp>
        <p:nvSpPr>
          <p:cNvPr id="32" name="TextBox 31">
            <a:extLst>
              <a:ext uri="{FF2B5EF4-FFF2-40B4-BE49-F238E27FC236}">
                <a16:creationId xmlns:a16="http://schemas.microsoft.com/office/drawing/2014/main" id="{888C4733-B20C-40D1-A034-5C9D5E595AB2}"/>
              </a:ext>
            </a:extLst>
          </p:cNvPr>
          <p:cNvSpPr txBox="1"/>
          <p:nvPr/>
        </p:nvSpPr>
        <p:spPr>
          <a:xfrm>
            <a:off x="4743280" y="1288690"/>
            <a:ext cx="4999773" cy="637097"/>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r>
              <a:rPr lang="en-US" sz="1800">
                <a:solidFill>
                  <a:srgbClr val="974806"/>
                </a:solidFill>
                <a:latin typeface="ITC Franklin Gothic Std Book"/>
              </a:rPr>
              <a:t>Fewer than 20% of occupations require a high level</a:t>
            </a:r>
            <a:r>
              <a:rPr lang="en-US">
                <a:solidFill>
                  <a:srgbClr val="974806"/>
                </a:solidFill>
                <a:latin typeface="ITC Franklin Gothic Std Book"/>
              </a:rPr>
              <a:t> </a:t>
            </a:r>
            <a:r>
              <a:rPr lang="en-US" sz="1800">
                <a:solidFill>
                  <a:srgbClr val="974806"/>
                </a:solidFill>
                <a:latin typeface="ITC Franklin Gothic Std Book"/>
              </a:rPr>
              <a:t>of technical knowledge</a:t>
            </a:r>
            <a:endParaRPr lang="en-US" sz="1800">
              <a:solidFill>
                <a:srgbClr val="974806"/>
              </a:solidFill>
              <a:cs typeface="Calibri"/>
            </a:endParaRPr>
          </a:p>
        </p:txBody>
      </p:sp>
    </p:spTree>
    <p:extLst>
      <p:ext uri="{BB962C8B-B14F-4D97-AF65-F5344CB8AC3E}">
        <p14:creationId xmlns:p14="http://schemas.microsoft.com/office/powerpoint/2010/main" val="1746161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1381F1-C726-4EF8-9C09-CD2999B0FBF0}"/>
              </a:ext>
            </a:extLst>
          </p:cNvPr>
          <p:cNvSpPr>
            <a:spLocks noGrp="1"/>
          </p:cNvSpPr>
          <p:nvPr>
            <p:ph type="sldNum" sz="quarter" idx="10"/>
          </p:nvPr>
        </p:nvSpPr>
        <p:spPr/>
        <p:txBody>
          <a:bodyPr/>
          <a:lstStyle/>
          <a:p>
            <a:fld id="{0F418C06-167A-E646-9EF6-18275B625F6B}" type="slidenum">
              <a:rPr lang="en-US" smtClean="0"/>
              <a:pPr/>
              <a:t>40</a:t>
            </a:fld>
            <a:endParaRPr lang="en-US"/>
          </a:p>
        </p:txBody>
      </p:sp>
      <p:sp>
        <p:nvSpPr>
          <p:cNvPr id="49" name="Text Placeholder 1">
            <a:extLst>
              <a:ext uri="{FF2B5EF4-FFF2-40B4-BE49-F238E27FC236}">
                <a16:creationId xmlns:a16="http://schemas.microsoft.com/office/drawing/2014/main" id="{975CFC70-A53B-4A46-B94A-4B97EB9C64EF}"/>
              </a:ext>
            </a:extLst>
          </p:cNvPr>
          <p:cNvSpPr txBox="1">
            <a:spLocks/>
          </p:cNvSpPr>
          <p:nvPr/>
        </p:nvSpPr>
        <p:spPr>
          <a:xfrm>
            <a:off x="914400" y="622300"/>
            <a:ext cx="9144000" cy="457200"/>
          </a:xfrm>
          <a:prstGeom prst="rect">
            <a:avLst/>
          </a:prstGeom>
        </p:spPr>
        <p:txBody>
          <a:bodyPr vert="horz" lIns="91440" tIns="45720" rIns="91440" bIns="45720" rtlCol="0" anchor="t"/>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a:solidFill>
                  <a:schemeClr val="tx2">
                    <a:lumMod val="75000"/>
                  </a:schemeClr>
                </a:solidFill>
                <a:latin typeface="ITC Franklin Gothic Std Demi Compressed"/>
              </a:rPr>
              <a:t>Copyright Data Exploration</a:t>
            </a:r>
          </a:p>
        </p:txBody>
      </p:sp>
      <p:sp>
        <p:nvSpPr>
          <p:cNvPr id="103" name="Oval 102">
            <a:extLst>
              <a:ext uri="{FF2B5EF4-FFF2-40B4-BE49-F238E27FC236}">
                <a16:creationId xmlns:a16="http://schemas.microsoft.com/office/drawing/2014/main" id="{F4FB92DE-7E4A-4733-8F39-C124D9D09023}"/>
              </a:ext>
            </a:extLst>
          </p:cNvPr>
          <p:cNvSpPr/>
          <p:nvPr/>
        </p:nvSpPr>
        <p:spPr>
          <a:xfrm>
            <a:off x="1123489" y="2221714"/>
            <a:ext cx="3614056" cy="3156856"/>
          </a:xfrm>
          <a:prstGeom prst="ellipse">
            <a:avLst/>
          </a:prstGeom>
          <a:solidFill>
            <a:schemeClr val="tx2"/>
          </a:solid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p>
        </p:txBody>
      </p:sp>
      <p:sp>
        <p:nvSpPr>
          <p:cNvPr id="104" name="Oval 103">
            <a:extLst>
              <a:ext uri="{FF2B5EF4-FFF2-40B4-BE49-F238E27FC236}">
                <a16:creationId xmlns:a16="http://schemas.microsoft.com/office/drawing/2014/main" id="{FC6AE265-7FF6-4A9A-A81B-06EC3D776068}"/>
              </a:ext>
            </a:extLst>
          </p:cNvPr>
          <p:cNvSpPr/>
          <p:nvPr/>
        </p:nvSpPr>
        <p:spPr>
          <a:xfrm>
            <a:off x="1854329" y="3288709"/>
            <a:ext cx="2148115" cy="2082800"/>
          </a:xfrm>
          <a:prstGeom prst="ellipse">
            <a:avLst/>
          </a:prstGeom>
          <a:solidFill>
            <a:schemeClr val="accent5"/>
          </a:solidFill>
          <a:ln>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solidFill>
                <a:srgbClr val="FFFFFF"/>
              </a:solidFill>
            </a:endParaRPr>
          </a:p>
        </p:txBody>
      </p:sp>
      <p:sp>
        <p:nvSpPr>
          <p:cNvPr id="105" name="Oval 104">
            <a:extLst>
              <a:ext uri="{FF2B5EF4-FFF2-40B4-BE49-F238E27FC236}">
                <a16:creationId xmlns:a16="http://schemas.microsoft.com/office/drawing/2014/main" id="{80D44B26-1254-4612-BDCF-8489005797FB}"/>
              </a:ext>
            </a:extLst>
          </p:cNvPr>
          <p:cNvSpPr/>
          <p:nvPr/>
        </p:nvSpPr>
        <p:spPr>
          <a:xfrm>
            <a:off x="2454268" y="4427730"/>
            <a:ext cx="950686" cy="950687"/>
          </a:xfrm>
          <a:prstGeom prst="ellipse">
            <a:avLst/>
          </a:prstGeom>
          <a:solidFill>
            <a:schemeClr val="accent6"/>
          </a:solidFill>
          <a:ln>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a:solidFill>
                <a:srgbClr val="FFFFFF"/>
              </a:solidFill>
            </a:endParaRPr>
          </a:p>
        </p:txBody>
      </p:sp>
      <p:sp>
        <p:nvSpPr>
          <p:cNvPr id="106" name="TextBox 105">
            <a:extLst>
              <a:ext uri="{FF2B5EF4-FFF2-40B4-BE49-F238E27FC236}">
                <a16:creationId xmlns:a16="http://schemas.microsoft.com/office/drawing/2014/main" id="{E35B978E-5950-4782-A0B3-F0530F943F5D}"/>
              </a:ext>
            </a:extLst>
          </p:cNvPr>
          <p:cNvSpPr txBox="1"/>
          <p:nvPr/>
        </p:nvSpPr>
        <p:spPr>
          <a:xfrm>
            <a:off x="1566489" y="273270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FFFFFF"/>
                </a:solidFill>
              </a:rPr>
              <a:t>Copyrights</a:t>
            </a:r>
            <a:endParaRPr lang="en-US" sz="2400" b="1">
              <a:solidFill>
                <a:srgbClr val="FFFFFF"/>
              </a:solidFill>
              <a:cs typeface="Calibri"/>
            </a:endParaRPr>
          </a:p>
        </p:txBody>
      </p:sp>
      <p:sp>
        <p:nvSpPr>
          <p:cNvPr id="107" name="TextBox 106">
            <a:extLst>
              <a:ext uri="{FF2B5EF4-FFF2-40B4-BE49-F238E27FC236}">
                <a16:creationId xmlns:a16="http://schemas.microsoft.com/office/drawing/2014/main" id="{3DC0566D-FECD-4217-B5B9-E56FEBA6A21F}"/>
              </a:ext>
            </a:extLst>
          </p:cNvPr>
          <p:cNvSpPr txBox="1"/>
          <p:nvPr/>
        </p:nvSpPr>
        <p:spPr>
          <a:xfrm>
            <a:off x="1566488" y="3586714"/>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FFFFFF"/>
                </a:solidFill>
              </a:rPr>
              <a:t>Computer</a:t>
            </a:r>
            <a:endParaRPr lang="en-US" sz="2400" b="1">
              <a:solidFill>
                <a:srgbClr val="FFFFFF"/>
              </a:solidFill>
              <a:cs typeface="Calibri"/>
            </a:endParaRPr>
          </a:p>
          <a:p>
            <a:pPr algn="ctr"/>
            <a:r>
              <a:rPr lang="en-US" sz="2400" b="1">
                <a:solidFill>
                  <a:srgbClr val="FFFFFF"/>
                </a:solidFill>
              </a:rPr>
              <a:t>files</a:t>
            </a:r>
            <a:endParaRPr lang="en-US" sz="2400" b="1">
              <a:solidFill>
                <a:srgbClr val="FFFFFF"/>
              </a:solidFill>
              <a:cs typeface="Calibri"/>
            </a:endParaRPr>
          </a:p>
        </p:txBody>
      </p:sp>
      <p:sp>
        <p:nvSpPr>
          <p:cNvPr id="108" name="TextBox 107">
            <a:extLst>
              <a:ext uri="{FF2B5EF4-FFF2-40B4-BE49-F238E27FC236}">
                <a16:creationId xmlns:a16="http://schemas.microsoft.com/office/drawing/2014/main" id="{962DAA7B-1C45-4C6D-9F73-F4B7CA2EF446}"/>
              </a:ext>
            </a:extLst>
          </p:cNvPr>
          <p:cNvSpPr txBox="1"/>
          <p:nvPr/>
        </p:nvSpPr>
        <p:spPr>
          <a:xfrm>
            <a:off x="1552110" y="4668575"/>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FFFFFF"/>
                </a:solidFill>
                <a:cs typeface="Calibri"/>
              </a:rPr>
              <a:t>OSS</a:t>
            </a:r>
          </a:p>
        </p:txBody>
      </p:sp>
      <p:sp>
        <p:nvSpPr>
          <p:cNvPr id="109" name="TextBox 108">
            <a:extLst>
              <a:ext uri="{FF2B5EF4-FFF2-40B4-BE49-F238E27FC236}">
                <a16:creationId xmlns:a16="http://schemas.microsoft.com/office/drawing/2014/main" id="{156193CD-34DF-44E6-AE78-F0F722197CF0}"/>
              </a:ext>
            </a:extLst>
          </p:cNvPr>
          <p:cNvSpPr txBox="1"/>
          <p:nvPr/>
        </p:nvSpPr>
        <p:spPr>
          <a:xfrm>
            <a:off x="5013591" y="2226165"/>
            <a:ext cx="4813538"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chemeClr val="tx2">
                    <a:lumMod val="75000"/>
                  </a:schemeClr>
                </a:solidFill>
                <a:latin typeface="ITC Franklin Gothic Std Book Compressed"/>
              </a:rPr>
              <a:t>Can we identify sectors that developed software?</a:t>
            </a:r>
          </a:p>
          <a:p>
            <a:endParaRPr lang="en-US" sz="2200">
              <a:solidFill>
                <a:schemeClr val="tx2">
                  <a:lumMod val="75000"/>
                </a:schemeClr>
              </a:solidFill>
              <a:latin typeface="ITC Franklin Gothic Std Book Compressed"/>
            </a:endParaRPr>
          </a:p>
          <a:p>
            <a:r>
              <a:rPr lang="en-US" sz="2200">
                <a:solidFill>
                  <a:schemeClr val="tx2">
                    <a:lumMod val="75000"/>
                  </a:schemeClr>
                </a:solidFill>
                <a:latin typeface="ITC Franklin Gothic Std Book Compressed"/>
              </a:rPr>
              <a:t>Can we identify OSS in the computer file copyrights?</a:t>
            </a:r>
          </a:p>
          <a:p>
            <a:endParaRPr lang="en-US" sz="2200">
              <a:solidFill>
                <a:schemeClr val="tx2">
                  <a:lumMod val="75000"/>
                </a:schemeClr>
              </a:solidFill>
              <a:latin typeface="ITC Franklin Gothic Std Book Compressed"/>
            </a:endParaRPr>
          </a:p>
          <a:p>
            <a:r>
              <a:rPr lang="en-US" sz="2200">
                <a:solidFill>
                  <a:schemeClr val="tx2">
                    <a:lumMod val="75000"/>
                  </a:schemeClr>
                </a:solidFill>
                <a:latin typeface="ITC Franklin Gothic Std Book Compressed"/>
              </a:rPr>
              <a:t>Are copyrights a good measure of the OSS universe?</a:t>
            </a:r>
          </a:p>
        </p:txBody>
      </p:sp>
    </p:spTree>
    <p:extLst>
      <p:ext uri="{BB962C8B-B14F-4D97-AF65-F5344CB8AC3E}">
        <p14:creationId xmlns:p14="http://schemas.microsoft.com/office/powerpoint/2010/main" val="37984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208F7-7DBA-488D-9FB8-D1EF473DDDE1}"/>
              </a:ext>
            </a:extLst>
          </p:cNvPr>
          <p:cNvSpPr>
            <a:spLocks noGrp="1"/>
          </p:cNvSpPr>
          <p:nvPr>
            <p:ph type="body" sz="quarter" idx="10"/>
          </p:nvPr>
        </p:nvSpPr>
        <p:spPr/>
        <p:txBody>
          <a:bodyPr vert="horz" anchor="t"/>
          <a:lstStyle/>
          <a:p>
            <a:r>
              <a:rPr lang="en-US"/>
              <a:t>Copyright Claimants Categorization</a:t>
            </a:r>
          </a:p>
        </p:txBody>
      </p:sp>
      <p:sp>
        <p:nvSpPr>
          <p:cNvPr id="3" name="Text Placeholder 2">
            <a:extLst>
              <a:ext uri="{FF2B5EF4-FFF2-40B4-BE49-F238E27FC236}">
                <a16:creationId xmlns:a16="http://schemas.microsoft.com/office/drawing/2014/main" id="{B079B935-5B8F-47EF-8992-884A2A303AA6}"/>
              </a:ext>
            </a:extLst>
          </p:cNvPr>
          <p:cNvSpPr>
            <a:spLocks noGrp="1"/>
          </p:cNvSpPr>
          <p:nvPr>
            <p:ph type="body" sz="quarter" idx="11"/>
          </p:nvPr>
        </p:nvSpPr>
        <p:spPr>
          <a:xfrm>
            <a:off x="1331770" y="1356451"/>
            <a:ext cx="7840003" cy="4013200"/>
          </a:xfrm>
        </p:spPr>
        <p:txBody>
          <a:bodyPr vert="horz" anchor="t"/>
          <a:lstStyle/>
          <a:p>
            <a:pPr marL="0" indent="0">
              <a:buNone/>
            </a:pPr>
            <a:r>
              <a:rPr lang="en-US" b="1"/>
              <a:t>                 Can we identify sectors who file the copyright?</a:t>
            </a:r>
          </a:p>
          <a:p>
            <a:pPr marL="742950" indent="-285750">
              <a:buFont typeface="Arial,Sans-Serif"/>
              <a:buChar char="–"/>
            </a:pPr>
            <a:endParaRPr lang="en-US"/>
          </a:p>
          <a:p>
            <a:pPr marL="342900" indent="-342900">
              <a:buFont typeface="Arial,Sans-Serif"/>
              <a:buChar char="–"/>
            </a:pPr>
            <a:endParaRPr lang="en-US" sz="2000" b="1">
              <a:solidFill>
                <a:srgbClr val="17375E"/>
              </a:solidFill>
              <a:latin typeface="ITC Franklin Gothic Std Book Compressed"/>
            </a:endParaRPr>
          </a:p>
        </p:txBody>
      </p:sp>
      <p:sp>
        <p:nvSpPr>
          <p:cNvPr id="4" name="Slide Number Placeholder 3">
            <a:extLst>
              <a:ext uri="{FF2B5EF4-FFF2-40B4-BE49-F238E27FC236}">
                <a16:creationId xmlns:a16="http://schemas.microsoft.com/office/drawing/2014/main" id="{0476AF6D-C5B3-4773-AB45-7A7F63C30B33}"/>
              </a:ext>
            </a:extLst>
          </p:cNvPr>
          <p:cNvSpPr>
            <a:spLocks noGrp="1"/>
          </p:cNvSpPr>
          <p:nvPr>
            <p:ph type="sldNum" sz="quarter" idx="4"/>
          </p:nvPr>
        </p:nvSpPr>
        <p:spPr/>
        <p:txBody>
          <a:bodyPr/>
          <a:lstStyle/>
          <a:p>
            <a:fld id="{0F418C06-167A-E646-9EF6-18275B625F6B}" type="slidenum">
              <a:rPr lang="en-US" smtClean="0"/>
              <a:pPr/>
              <a:t>41</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B8205D79-8E17-476E-B26F-A6DF09E77547}"/>
              </a:ext>
            </a:extLst>
          </p:cNvPr>
          <p:cNvPicPr>
            <a:picLocks noChangeAspect="1"/>
          </p:cNvPicPr>
          <p:nvPr/>
        </p:nvPicPr>
        <p:blipFill>
          <a:blip r:embed="rId3"/>
          <a:stretch>
            <a:fillRect/>
          </a:stretch>
        </p:blipFill>
        <p:spPr>
          <a:xfrm>
            <a:off x="3478102" y="2265359"/>
            <a:ext cx="3946891" cy="3661578"/>
          </a:xfrm>
          <a:prstGeom prst="rect">
            <a:avLst/>
          </a:prstGeom>
        </p:spPr>
      </p:pic>
      <p:sp>
        <p:nvSpPr>
          <p:cNvPr id="7" name="TextBox 6">
            <a:extLst>
              <a:ext uri="{FF2B5EF4-FFF2-40B4-BE49-F238E27FC236}">
                <a16:creationId xmlns:a16="http://schemas.microsoft.com/office/drawing/2014/main" id="{010C41D2-F9A2-440D-8FE0-C44876AA7F43}"/>
              </a:ext>
            </a:extLst>
          </p:cNvPr>
          <p:cNvSpPr txBox="1"/>
          <p:nvPr/>
        </p:nvSpPr>
        <p:spPr>
          <a:xfrm>
            <a:off x="3434650" y="1897180"/>
            <a:ext cx="5094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002060"/>
                </a:solidFill>
                <a:latin typeface="ITC Franklin Gothic Std Book Co"/>
                <a:cs typeface="Calibri"/>
              </a:rPr>
              <a:t>Names of claimants in the copyright data</a:t>
            </a:r>
          </a:p>
        </p:txBody>
      </p:sp>
    </p:spTree>
    <p:extLst>
      <p:ext uri="{BB962C8B-B14F-4D97-AF65-F5344CB8AC3E}">
        <p14:creationId xmlns:p14="http://schemas.microsoft.com/office/powerpoint/2010/main" val="923792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208F7-7DBA-488D-9FB8-D1EF473DDDE1}"/>
              </a:ext>
            </a:extLst>
          </p:cNvPr>
          <p:cNvSpPr>
            <a:spLocks noGrp="1"/>
          </p:cNvSpPr>
          <p:nvPr>
            <p:ph type="body" sz="quarter" idx="10"/>
          </p:nvPr>
        </p:nvSpPr>
        <p:spPr/>
        <p:txBody>
          <a:bodyPr vert="horz" anchor="t"/>
          <a:lstStyle/>
          <a:p>
            <a:r>
              <a:rPr lang="en-US"/>
              <a:t>Copyright Claimants Categorization</a:t>
            </a:r>
          </a:p>
        </p:txBody>
      </p:sp>
      <p:sp>
        <p:nvSpPr>
          <p:cNvPr id="3" name="Text Placeholder 2">
            <a:extLst>
              <a:ext uri="{FF2B5EF4-FFF2-40B4-BE49-F238E27FC236}">
                <a16:creationId xmlns:a16="http://schemas.microsoft.com/office/drawing/2014/main" id="{B079B935-5B8F-47EF-8992-884A2A303AA6}"/>
              </a:ext>
            </a:extLst>
          </p:cNvPr>
          <p:cNvSpPr>
            <a:spLocks noGrp="1"/>
          </p:cNvSpPr>
          <p:nvPr>
            <p:ph type="body" sz="quarter" idx="11"/>
          </p:nvPr>
        </p:nvSpPr>
        <p:spPr>
          <a:xfrm>
            <a:off x="1331770" y="1356451"/>
            <a:ext cx="7840003" cy="4013200"/>
          </a:xfrm>
        </p:spPr>
        <p:txBody>
          <a:bodyPr vert="horz" anchor="t"/>
          <a:lstStyle/>
          <a:p>
            <a:pPr marL="0" indent="0">
              <a:buNone/>
            </a:pPr>
            <a:r>
              <a:rPr lang="en-US"/>
              <a:t>                     </a:t>
            </a:r>
            <a:r>
              <a:rPr lang="en-US">
                <a:solidFill>
                  <a:srgbClr val="002060"/>
                </a:solidFill>
              </a:rPr>
              <a:t>Can we identify sectors who file the copyright?</a:t>
            </a:r>
          </a:p>
          <a:p>
            <a:pPr marL="742950" indent="-285750">
              <a:buFont typeface="Arial,Sans-Serif"/>
              <a:buChar char="–"/>
            </a:pPr>
            <a:endParaRPr lang="en-US"/>
          </a:p>
          <a:p>
            <a:pPr marL="342900" indent="-342900">
              <a:buFont typeface="Arial,Sans-Serif"/>
              <a:buChar char="–"/>
            </a:pPr>
            <a:endParaRPr lang="en-US" sz="2000" b="1">
              <a:solidFill>
                <a:srgbClr val="17375E"/>
              </a:solidFill>
              <a:latin typeface="ITC Franklin Gothic Std Book Compressed"/>
            </a:endParaRPr>
          </a:p>
        </p:txBody>
      </p:sp>
      <p:sp>
        <p:nvSpPr>
          <p:cNvPr id="4" name="Slide Number Placeholder 3">
            <a:extLst>
              <a:ext uri="{FF2B5EF4-FFF2-40B4-BE49-F238E27FC236}">
                <a16:creationId xmlns:a16="http://schemas.microsoft.com/office/drawing/2014/main" id="{0476AF6D-C5B3-4773-AB45-7A7F63C30B33}"/>
              </a:ext>
            </a:extLst>
          </p:cNvPr>
          <p:cNvSpPr>
            <a:spLocks noGrp="1"/>
          </p:cNvSpPr>
          <p:nvPr>
            <p:ph type="sldNum" sz="quarter" idx="4"/>
          </p:nvPr>
        </p:nvSpPr>
        <p:spPr/>
        <p:txBody>
          <a:bodyPr/>
          <a:lstStyle/>
          <a:p>
            <a:fld id="{0F418C06-167A-E646-9EF6-18275B625F6B}" type="slidenum">
              <a:rPr lang="en-US" smtClean="0"/>
              <a:pPr/>
              <a:t>42</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B8205D79-8E17-476E-B26F-A6DF09E77547}"/>
              </a:ext>
            </a:extLst>
          </p:cNvPr>
          <p:cNvPicPr>
            <a:picLocks noChangeAspect="1"/>
          </p:cNvPicPr>
          <p:nvPr/>
        </p:nvPicPr>
        <p:blipFill>
          <a:blip r:embed="rId3"/>
          <a:stretch>
            <a:fillRect/>
          </a:stretch>
        </p:blipFill>
        <p:spPr>
          <a:xfrm>
            <a:off x="3779760" y="2189996"/>
            <a:ext cx="3946891" cy="3661578"/>
          </a:xfrm>
          <a:prstGeom prst="rect">
            <a:avLst/>
          </a:prstGeom>
        </p:spPr>
      </p:pic>
      <p:sp>
        <p:nvSpPr>
          <p:cNvPr id="7" name="TextBox 6">
            <a:extLst>
              <a:ext uri="{FF2B5EF4-FFF2-40B4-BE49-F238E27FC236}">
                <a16:creationId xmlns:a16="http://schemas.microsoft.com/office/drawing/2014/main" id="{010C41D2-F9A2-440D-8FE0-C44876AA7F43}"/>
              </a:ext>
            </a:extLst>
          </p:cNvPr>
          <p:cNvSpPr txBox="1"/>
          <p:nvPr/>
        </p:nvSpPr>
        <p:spPr>
          <a:xfrm>
            <a:off x="3698600" y="1771575"/>
            <a:ext cx="5094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2">
                    <a:lumMod val="75000"/>
                  </a:schemeClr>
                </a:solidFill>
                <a:latin typeface="ITC Franklin Gothic Std Book Co"/>
                <a:cs typeface="Calibri"/>
              </a:rPr>
              <a:t>Names of claimants in the copyright data</a:t>
            </a:r>
          </a:p>
        </p:txBody>
      </p:sp>
      <p:sp>
        <p:nvSpPr>
          <p:cNvPr id="8" name="Rectangle 7">
            <a:extLst>
              <a:ext uri="{FF2B5EF4-FFF2-40B4-BE49-F238E27FC236}">
                <a16:creationId xmlns:a16="http://schemas.microsoft.com/office/drawing/2014/main" id="{B1105D69-BED9-45F4-98DA-C584C1339523}"/>
              </a:ext>
            </a:extLst>
          </p:cNvPr>
          <p:cNvSpPr/>
          <p:nvPr/>
        </p:nvSpPr>
        <p:spPr>
          <a:xfrm>
            <a:off x="5077762" y="2844993"/>
            <a:ext cx="345636" cy="63396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sp>
        <p:nvSpPr>
          <p:cNvPr id="10" name="Rectangle 9">
            <a:extLst>
              <a:ext uri="{FF2B5EF4-FFF2-40B4-BE49-F238E27FC236}">
                <a16:creationId xmlns:a16="http://schemas.microsoft.com/office/drawing/2014/main" id="{F7900F28-B5B4-4627-A830-18691399A238}"/>
              </a:ext>
            </a:extLst>
          </p:cNvPr>
          <p:cNvSpPr/>
          <p:nvPr/>
        </p:nvSpPr>
        <p:spPr>
          <a:xfrm>
            <a:off x="5313789" y="3476948"/>
            <a:ext cx="345636" cy="33955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sp>
        <p:nvSpPr>
          <p:cNvPr id="6" name="TextBox 5">
            <a:extLst>
              <a:ext uri="{FF2B5EF4-FFF2-40B4-BE49-F238E27FC236}">
                <a16:creationId xmlns:a16="http://schemas.microsoft.com/office/drawing/2014/main" id="{F1C332D7-1763-4626-B3BE-0E6AC4EE6F60}"/>
              </a:ext>
            </a:extLst>
          </p:cNvPr>
          <p:cNvSpPr txBox="1"/>
          <p:nvPr/>
        </p:nvSpPr>
        <p:spPr>
          <a:xfrm>
            <a:off x="9011789" y="3238003"/>
            <a:ext cx="105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rgbClr val="C00000"/>
                </a:solidFill>
              </a:rPr>
              <a:t>Business</a:t>
            </a:r>
          </a:p>
        </p:txBody>
      </p:sp>
      <p:cxnSp>
        <p:nvCxnSpPr>
          <p:cNvPr id="11" name="Straight Arrow Connector 10">
            <a:extLst>
              <a:ext uri="{FF2B5EF4-FFF2-40B4-BE49-F238E27FC236}">
                <a16:creationId xmlns:a16="http://schemas.microsoft.com/office/drawing/2014/main" id="{9955D030-33D6-4622-9D3C-622B02560A4C}"/>
              </a:ext>
            </a:extLst>
          </p:cNvPr>
          <p:cNvCxnSpPr/>
          <p:nvPr/>
        </p:nvCxnSpPr>
        <p:spPr>
          <a:xfrm flipH="1" flipV="1">
            <a:off x="6817168" y="3395719"/>
            <a:ext cx="2194910" cy="1401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490569B8-2396-436F-AC0E-DDE9771BE64C}"/>
              </a:ext>
            </a:extLst>
          </p:cNvPr>
          <p:cNvSpPr/>
          <p:nvPr/>
        </p:nvSpPr>
        <p:spPr>
          <a:xfrm>
            <a:off x="5484013" y="4447999"/>
            <a:ext cx="336878" cy="22569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spTree>
    <p:extLst>
      <p:ext uri="{BB962C8B-B14F-4D97-AF65-F5344CB8AC3E}">
        <p14:creationId xmlns:p14="http://schemas.microsoft.com/office/powerpoint/2010/main" val="1988451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A screenshot of a cell phone&#10;&#10;Description generated with very high confidence">
            <a:extLst>
              <a:ext uri="{FF2B5EF4-FFF2-40B4-BE49-F238E27FC236}">
                <a16:creationId xmlns:a16="http://schemas.microsoft.com/office/drawing/2014/main" id="{DAF15B79-816B-44BD-AEFF-162B29B0CB15}"/>
              </a:ext>
            </a:extLst>
          </p:cNvPr>
          <p:cNvPicPr>
            <a:picLocks noChangeAspect="1"/>
          </p:cNvPicPr>
          <p:nvPr/>
        </p:nvPicPr>
        <p:blipFill>
          <a:blip r:embed="rId3"/>
          <a:stretch>
            <a:fillRect/>
          </a:stretch>
        </p:blipFill>
        <p:spPr>
          <a:xfrm>
            <a:off x="3031959" y="2258768"/>
            <a:ext cx="3968233" cy="3762379"/>
          </a:xfrm>
          <a:prstGeom prst="rect">
            <a:avLst/>
          </a:prstGeom>
        </p:spPr>
      </p:pic>
      <p:sp>
        <p:nvSpPr>
          <p:cNvPr id="2" name="Text Placeholder 1">
            <a:extLst>
              <a:ext uri="{FF2B5EF4-FFF2-40B4-BE49-F238E27FC236}">
                <a16:creationId xmlns:a16="http://schemas.microsoft.com/office/drawing/2014/main" id="{31B208F7-7DBA-488D-9FB8-D1EF473DDDE1}"/>
              </a:ext>
            </a:extLst>
          </p:cNvPr>
          <p:cNvSpPr>
            <a:spLocks noGrp="1"/>
          </p:cNvSpPr>
          <p:nvPr>
            <p:ph type="body" sz="quarter" idx="10"/>
          </p:nvPr>
        </p:nvSpPr>
        <p:spPr/>
        <p:txBody>
          <a:bodyPr vert="horz" anchor="t"/>
          <a:lstStyle/>
          <a:p>
            <a:r>
              <a:rPr lang="en-US"/>
              <a:t>Copyright Claimants Categorization</a:t>
            </a:r>
          </a:p>
        </p:txBody>
      </p:sp>
      <p:sp>
        <p:nvSpPr>
          <p:cNvPr id="3" name="Text Placeholder 2">
            <a:extLst>
              <a:ext uri="{FF2B5EF4-FFF2-40B4-BE49-F238E27FC236}">
                <a16:creationId xmlns:a16="http://schemas.microsoft.com/office/drawing/2014/main" id="{B079B935-5B8F-47EF-8992-884A2A303AA6}"/>
              </a:ext>
            </a:extLst>
          </p:cNvPr>
          <p:cNvSpPr>
            <a:spLocks noGrp="1"/>
          </p:cNvSpPr>
          <p:nvPr>
            <p:ph type="body" sz="quarter" idx="11"/>
          </p:nvPr>
        </p:nvSpPr>
        <p:spPr>
          <a:xfrm>
            <a:off x="1331770" y="1356451"/>
            <a:ext cx="7840003" cy="4013200"/>
          </a:xfrm>
        </p:spPr>
        <p:txBody>
          <a:bodyPr vert="horz" anchor="t"/>
          <a:lstStyle/>
          <a:p>
            <a:pPr marL="0" indent="0">
              <a:buNone/>
            </a:pPr>
            <a:r>
              <a:rPr lang="en-US"/>
              <a:t>Can we identify sectors who file the copyright?</a:t>
            </a:r>
          </a:p>
          <a:p>
            <a:pPr marL="742950" indent="-285750">
              <a:buFont typeface="Arial,Sans-Serif"/>
              <a:buChar char="–"/>
            </a:pPr>
            <a:endParaRPr lang="en-US"/>
          </a:p>
          <a:p>
            <a:pPr marL="342900" indent="-342900">
              <a:buFont typeface="Arial,Sans-Serif"/>
              <a:buChar char="–"/>
            </a:pPr>
            <a:endParaRPr lang="en-US" sz="2000" b="1">
              <a:solidFill>
                <a:srgbClr val="17375E"/>
              </a:solidFill>
              <a:latin typeface="ITC Franklin Gothic Std Book Compressed"/>
            </a:endParaRPr>
          </a:p>
        </p:txBody>
      </p:sp>
      <p:sp>
        <p:nvSpPr>
          <p:cNvPr id="4" name="Slide Number Placeholder 3">
            <a:extLst>
              <a:ext uri="{FF2B5EF4-FFF2-40B4-BE49-F238E27FC236}">
                <a16:creationId xmlns:a16="http://schemas.microsoft.com/office/drawing/2014/main" id="{0476AF6D-C5B3-4773-AB45-7A7F63C30B33}"/>
              </a:ext>
            </a:extLst>
          </p:cNvPr>
          <p:cNvSpPr>
            <a:spLocks noGrp="1"/>
          </p:cNvSpPr>
          <p:nvPr>
            <p:ph type="sldNum" sz="quarter" idx="4"/>
          </p:nvPr>
        </p:nvSpPr>
        <p:spPr/>
        <p:txBody>
          <a:bodyPr/>
          <a:lstStyle/>
          <a:p>
            <a:fld id="{0F418C06-167A-E646-9EF6-18275B625F6B}" type="slidenum">
              <a:rPr lang="en-US" smtClean="0"/>
              <a:pPr/>
              <a:t>43</a:t>
            </a:fld>
            <a:endParaRPr lang="en-US"/>
          </a:p>
        </p:txBody>
      </p:sp>
      <p:sp>
        <p:nvSpPr>
          <p:cNvPr id="7" name="TextBox 6">
            <a:extLst>
              <a:ext uri="{FF2B5EF4-FFF2-40B4-BE49-F238E27FC236}">
                <a16:creationId xmlns:a16="http://schemas.microsoft.com/office/drawing/2014/main" id="{010C41D2-F9A2-440D-8FE0-C44876AA7F43}"/>
              </a:ext>
            </a:extLst>
          </p:cNvPr>
          <p:cNvSpPr txBox="1"/>
          <p:nvPr/>
        </p:nvSpPr>
        <p:spPr>
          <a:xfrm>
            <a:off x="2944456" y="1909740"/>
            <a:ext cx="5094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2">
                    <a:lumMod val="75000"/>
                  </a:schemeClr>
                </a:solidFill>
                <a:cs typeface="Calibri"/>
              </a:rPr>
              <a:t>Names of claimants in the copyright data</a:t>
            </a:r>
          </a:p>
        </p:txBody>
      </p:sp>
      <p:sp>
        <p:nvSpPr>
          <p:cNvPr id="9" name="Rectangle 8">
            <a:extLst>
              <a:ext uri="{FF2B5EF4-FFF2-40B4-BE49-F238E27FC236}">
                <a16:creationId xmlns:a16="http://schemas.microsoft.com/office/drawing/2014/main" id="{E5E5BC47-1B8D-4F9E-B7DC-496FDA6A625C}"/>
              </a:ext>
            </a:extLst>
          </p:cNvPr>
          <p:cNvSpPr/>
          <p:nvPr/>
        </p:nvSpPr>
        <p:spPr>
          <a:xfrm>
            <a:off x="3032747" y="2589585"/>
            <a:ext cx="1764510" cy="133732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sp>
        <p:nvSpPr>
          <p:cNvPr id="6" name="TextBox 5">
            <a:extLst>
              <a:ext uri="{FF2B5EF4-FFF2-40B4-BE49-F238E27FC236}">
                <a16:creationId xmlns:a16="http://schemas.microsoft.com/office/drawing/2014/main" id="{2C46C8DC-0EDE-4DE1-8722-1970D052DDFD}"/>
              </a:ext>
            </a:extLst>
          </p:cNvPr>
          <p:cNvSpPr txBox="1"/>
          <p:nvPr/>
        </p:nvSpPr>
        <p:spPr>
          <a:xfrm>
            <a:off x="7137982" y="3078450"/>
            <a:ext cx="16153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rgbClr val="C00000"/>
                </a:solidFill>
              </a:rPr>
              <a:t>Government</a:t>
            </a:r>
          </a:p>
        </p:txBody>
      </p:sp>
      <p:cxnSp>
        <p:nvCxnSpPr>
          <p:cNvPr id="12" name="Straight Arrow Connector 11">
            <a:extLst>
              <a:ext uri="{FF2B5EF4-FFF2-40B4-BE49-F238E27FC236}">
                <a16:creationId xmlns:a16="http://schemas.microsoft.com/office/drawing/2014/main" id="{F2EFCFA1-EF67-4B07-8725-CF03C602C6ED}"/>
              </a:ext>
            </a:extLst>
          </p:cNvPr>
          <p:cNvCxnSpPr/>
          <p:nvPr/>
        </p:nvCxnSpPr>
        <p:spPr>
          <a:xfrm flipH="1" flipV="1">
            <a:off x="4955929" y="3223606"/>
            <a:ext cx="2194910" cy="1401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9362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208F7-7DBA-488D-9FB8-D1EF473DDDE1}"/>
              </a:ext>
            </a:extLst>
          </p:cNvPr>
          <p:cNvSpPr>
            <a:spLocks noGrp="1"/>
          </p:cNvSpPr>
          <p:nvPr>
            <p:ph type="body" sz="quarter" idx="10"/>
          </p:nvPr>
        </p:nvSpPr>
        <p:spPr/>
        <p:txBody>
          <a:bodyPr vert="horz" anchor="t"/>
          <a:lstStyle/>
          <a:p>
            <a:r>
              <a:rPr lang="en-US"/>
              <a:t>Copyright Claimants Categorization</a:t>
            </a:r>
          </a:p>
        </p:txBody>
      </p:sp>
      <p:sp>
        <p:nvSpPr>
          <p:cNvPr id="3" name="Text Placeholder 2">
            <a:extLst>
              <a:ext uri="{FF2B5EF4-FFF2-40B4-BE49-F238E27FC236}">
                <a16:creationId xmlns:a16="http://schemas.microsoft.com/office/drawing/2014/main" id="{B079B935-5B8F-47EF-8992-884A2A303AA6}"/>
              </a:ext>
            </a:extLst>
          </p:cNvPr>
          <p:cNvSpPr>
            <a:spLocks noGrp="1"/>
          </p:cNvSpPr>
          <p:nvPr>
            <p:ph type="body" sz="quarter" idx="11"/>
          </p:nvPr>
        </p:nvSpPr>
        <p:spPr>
          <a:xfrm>
            <a:off x="1331770" y="1356451"/>
            <a:ext cx="7840003" cy="4013200"/>
          </a:xfrm>
        </p:spPr>
        <p:txBody>
          <a:bodyPr vert="horz" anchor="t"/>
          <a:lstStyle/>
          <a:p>
            <a:pPr marL="0" indent="0">
              <a:buNone/>
            </a:pPr>
            <a:r>
              <a:rPr lang="en-US"/>
              <a:t>                     Can we identify sectors who file the copyright?</a:t>
            </a:r>
          </a:p>
          <a:p>
            <a:pPr marL="742950" indent="-285750">
              <a:buFont typeface="Arial,Sans-Serif"/>
              <a:buChar char="–"/>
            </a:pPr>
            <a:endParaRPr lang="en-US"/>
          </a:p>
          <a:p>
            <a:pPr marL="342900" indent="-342900">
              <a:buFont typeface="Arial,Sans-Serif"/>
              <a:buChar char="–"/>
            </a:pPr>
            <a:endParaRPr lang="en-US" sz="2000" b="1">
              <a:solidFill>
                <a:srgbClr val="17375E"/>
              </a:solidFill>
              <a:latin typeface="ITC Franklin Gothic Std Book Compressed"/>
            </a:endParaRPr>
          </a:p>
        </p:txBody>
      </p:sp>
      <p:sp>
        <p:nvSpPr>
          <p:cNvPr id="4" name="Slide Number Placeholder 3">
            <a:extLst>
              <a:ext uri="{FF2B5EF4-FFF2-40B4-BE49-F238E27FC236}">
                <a16:creationId xmlns:a16="http://schemas.microsoft.com/office/drawing/2014/main" id="{0476AF6D-C5B3-4773-AB45-7A7F63C30B33}"/>
              </a:ext>
            </a:extLst>
          </p:cNvPr>
          <p:cNvSpPr>
            <a:spLocks noGrp="1"/>
          </p:cNvSpPr>
          <p:nvPr>
            <p:ph type="sldNum" sz="quarter" idx="4"/>
          </p:nvPr>
        </p:nvSpPr>
        <p:spPr/>
        <p:txBody>
          <a:bodyPr/>
          <a:lstStyle/>
          <a:p>
            <a:fld id="{0F418C06-167A-E646-9EF6-18275B625F6B}" type="slidenum">
              <a:rPr lang="en-US" smtClean="0"/>
              <a:pPr/>
              <a:t>44</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B8205D79-8E17-476E-B26F-A6DF09E77547}"/>
              </a:ext>
            </a:extLst>
          </p:cNvPr>
          <p:cNvPicPr>
            <a:picLocks noChangeAspect="1"/>
          </p:cNvPicPr>
          <p:nvPr/>
        </p:nvPicPr>
        <p:blipFill>
          <a:blip r:embed="rId3"/>
          <a:stretch>
            <a:fillRect/>
          </a:stretch>
        </p:blipFill>
        <p:spPr>
          <a:xfrm>
            <a:off x="3679207" y="2240238"/>
            <a:ext cx="3946891" cy="3661578"/>
          </a:xfrm>
          <a:prstGeom prst="rect">
            <a:avLst/>
          </a:prstGeom>
        </p:spPr>
      </p:pic>
      <p:sp>
        <p:nvSpPr>
          <p:cNvPr id="7" name="TextBox 6">
            <a:extLst>
              <a:ext uri="{FF2B5EF4-FFF2-40B4-BE49-F238E27FC236}">
                <a16:creationId xmlns:a16="http://schemas.microsoft.com/office/drawing/2014/main" id="{010C41D2-F9A2-440D-8FE0-C44876AA7F43}"/>
              </a:ext>
            </a:extLst>
          </p:cNvPr>
          <p:cNvSpPr txBox="1"/>
          <p:nvPr/>
        </p:nvSpPr>
        <p:spPr>
          <a:xfrm>
            <a:off x="3736308" y="1784136"/>
            <a:ext cx="5094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solidFill>
                  <a:schemeClr val="tx2">
                    <a:lumMod val="75000"/>
                  </a:schemeClr>
                </a:solidFill>
                <a:latin typeface="ITC Franklin Gothic Std Book Co"/>
                <a:cs typeface="Calibri"/>
              </a:rPr>
              <a:t>Names of claimants in the copyright data</a:t>
            </a:r>
          </a:p>
        </p:txBody>
      </p:sp>
      <p:sp>
        <p:nvSpPr>
          <p:cNvPr id="9" name="Rectangle 8">
            <a:extLst>
              <a:ext uri="{FF2B5EF4-FFF2-40B4-BE49-F238E27FC236}">
                <a16:creationId xmlns:a16="http://schemas.microsoft.com/office/drawing/2014/main" id="{E5E5BC47-1B8D-4F9E-B7DC-496FDA6A625C}"/>
              </a:ext>
            </a:extLst>
          </p:cNvPr>
          <p:cNvSpPr/>
          <p:nvPr/>
        </p:nvSpPr>
        <p:spPr>
          <a:xfrm>
            <a:off x="3737097" y="3895630"/>
            <a:ext cx="1742635" cy="38574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800"/>
          </a:p>
        </p:txBody>
      </p:sp>
      <p:sp>
        <p:nvSpPr>
          <p:cNvPr id="6" name="TextBox 5">
            <a:extLst>
              <a:ext uri="{FF2B5EF4-FFF2-40B4-BE49-F238E27FC236}">
                <a16:creationId xmlns:a16="http://schemas.microsoft.com/office/drawing/2014/main" id="{2C46C8DC-0EDE-4DE1-8722-1970D052DDFD}"/>
              </a:ext>
            </a:extLst>
          </p:cNvPr>
          <p:cNvSpPr txBox="1"/>
          <p:nvPr/>
        </p:nvSpPr>
        <p:spPr>
          <a:xfrm>
            <a:off x="8755460" y="3948606"/>
            <a:ext cx="1057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rgbClr val="C00000"/>
                </a:solidFill>
              </a:rPr>
              <a:t>Individual</a:t>
            </a:r>
          </a:p>
        </p:txBody>
      </p:sp>
      <p:cxnSp>
        <p:nvCxnSpPr>
          <p:cNvPr id="12" name="Straight Arrow Connector 11">
            <a:extLst>
              <a:ext uri="{FF2B5EF4-FFF2-40B4-BE49-F238E27FC236}">
                <a16:creationId xmlns:a16="http://schemas.microsoft.com/office/drawing/2014/main" id="{F2EFCFA1-EF67-4B07-8725-CF03C602C6ED}"/>
              </a:ext>
            </a:extLst>
          </p:cNvPr>
          <p:cNvCxnSpPr/>
          <p:nvPr/>
        </p:nvCxnSpPr>
        <p:spPr>
          <a:xfrm flipH="1" flipV="1">
            <a:off x="6435148" y="4131443"/>
            <a:ext cx="2194910" cy="1401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7005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208F7-7DBA-488D-9FB8-D1EF473DDDE1}"/>
              </a:ext>
            </a:extLst>
          </p:cNvPr>
          <p:cNvSpPr>
            <a:spLocks noGrp="1"/>
          </p:cNvSpPr>
          <p:nvPr>
            <p:ph type="body" sz="quarter" idx="10"/>
          </p:nvPr>
        </p:nvSpPr>
        <p:spPr/>
        <p:txBody>
          <a:bodyPr vert="horz" anchor="t"/>
          <a:lstStyle/>
          <a:p>
            <a:r>
              <a:rPr lang="en-US"/>
              <a:t>Copyright Claimants Categorization</a:t>
            </a:r>
          </a:p>
        </p:txBody>
      </p:sp>
      <p:sp>
        <p:nvSpPr>
          <p:cNvPr id="3" name="Text Placeholder 2">
            <a:extLst>
              <a:ext uri="{FF2B5EF4-FFF2-40B4-BE49-F238E27FC236}">
                <a16:creationId xmlns:a16="http://schemas.microsoft.com/office/drawing/2014/main" id="{B079B935-5B8F-47EF-8992-884A2A303AA6}"/>
              </a:ext>
            </a:extLst>
          </p:cNvPr>
          <p:cNvSpPr>
            <a:spLocks noGrp="1"/>
          </p:cNvSpPr>
          <p:nvPr>
            <p:ph type="body" sz="quarter" idx="11"/>
          </p:nvPr>
        </p:nvSpPr>
        <p:spPr>
          <a:xfrm>
            <a:off x="1331770" y="1356451"/>
            <a:ext cx="7840003" cy="4013200"/>
          </a:xfrm>
        </p:spPr>
        <p:txBody>
          <a:bodyPr vert="horz" anchor="t"/>
          <a:lstStyle/>
          <a:p>
            <a:pPr marL="342900" indent="-342900"/>
            <a:r>
              <a:rPr lang="en-US"/>
              <a:t>Identified sectors for</a:t>
            </a:r>
            <a:r>
              <a:rPr lang="en-US" b="1"/>
              <a:t> 81%</a:t>
            </a:r>
            <a:r>
              <a:rPr lang="en-US"/>
              <a:t> of copyright claimants</a:t>
            </a:r>
          </a:p>
          <a:p>
            <a:pPr marL="342900" indent="-342900"/>
            <a:r>
              <a:rPr lang="en-US"/>
              <a:t>98% accuracy based on random check</a:t>
            </a:r>
          </a:p>
          <a:p>
            <a:pPr marL="742950" indent="-285750">
              <a:buFont typeface="Arial,Sans-Serif"/>
              <a:buChar char="–"/>
            </a:pPr>
            <a:endParaRPr lang="en-US"/>
          </a:p>
          <a:p>
            <a:pPr marL="342900" indent="-342900">
              <a:buFont typeface="Arial,Sans-Serif"/>
              <a:buChar char="–"/>
            </a:pPr>
            <a:r>
              <a:rPr lang="en-US" b="1"/>
              <a:t>Sector Categorization:</a:t>
            </a:r>
            <a:endParaRPr lang="en-US"/>
          </a:p>
          <a:p>
            <a:pPr marL="742950" lvl="1" indent="-285750">
              <a:buFont typeface="Arial,Sans-Serif"/>
              <a:buChar char="–"/>
            </a:pPr>
            <a:r>
              <a:rPr lang="en-US" sz="2000">
                <a:latin typeface="ITC Franklin Gothic Std Book Compressed"/>
              </a:rPr>
              <a:t>Business</a:t>
            </a:r>
          </a:p>
          <a:p>
            <a:pPr marL="742950" lvl="1" indent="-285750">
              <a:buFont typeface="Arial,Sans-Serif"/>
              <a:buChar char="–"/>
            </a:pPr>
            <a:r>
              <a:rPr lang="en-US" sz="2000">
                <a:latin typeface="ITC Franklin Gothic Std Book Compressed"/>
              </a:rPr>
              <a:t>Government</a:t>
            </a:r>
          </a:p>
          <a:p>
            <a:pPr marL="742950" lvl="1" indent="-285750">
              <a:buFont typeface="Arial,Sans-Serif"/>
              <a:buChar char="–"/>
            </a:pPr>
            <a:r>
              <a:rPr lang="en-US" sz="2000">
                <a:latin typeface="ITC Franklin Gothic Std Book Compressed"/>
              </a:rPr>
              <a:t>Nonprofits</a:t>
            </a:r>
          </a:p>
          <a:p>
            <a:pPr marL="742950" lvl="1" indent="-285750">
              <a:buFont typeface="Arial,Sans-Serif"/>
              <a:buChar char="–"/>
            </a:pPr>
            <a:r>
              <a:rPr lang="en-US" sz="2000">
                <a:latin typeface="ITC Franklin Gothic Std Book Compressed"/>
              </a:rPr>
              <a:t>Universities</a:t>
            </a:r>
          </a:p>
          <a:p>
            <a:pPr marL="742950" lvl="1" indent="-285750">
              <a:buFont typeface="Arial,Sans-Serif"/>
              <a:buChar char="–"/>
            </a:pPr>
            <a:r>
              <a:rPr lang="en-US" sz="2000">
                <a:latin typeface="ITC Franklin Gothic Std Book Compressed"/>
              </a:rPr>
              <a:t>Individuals</a:t>
            </a:r>
          </a:p>
          <a:p>
            <a:pPr marL="742950" lvl="1" indent="-285750">
              <a:buFont typeface="Arial,Sans-Serif"/>
              <a:buChar char="–"/>
            </a:pPr>
            <a:r>
              <a:rPr lang="en-US" sz="2000">
                <a:latin typeface="ITC Franklin Gothic Std Book Compressed"/>
              </a:rPr>
              <a:t>Foreign</a:t>
            </a:r>
          </a:p>
        </p:txBody>
      </p:sp>
      <p:sp>
        <p:nvSpPr>
          <p:cNvPr id="4" name="Slide Number Placeholder 3">
            <a:extLst>
              <a:ext uri="{FF2B5EF4-FFF2-40B4-BE49-F238E27FC236}">
                <a16:creationId xmlns:a16="http://schemas.microsoft.com/office/drawing/2014/main" id="{0476AF6D-C5B3-4773-AB45-7A7F63C30B33}"/>
              </a:ext>
            </a:extLst>
          </p:cNvPr>
          <p:cNvSpPr>
            <a:spLocks noGrp="1"/>
          </p:cNvSpPr>
          <p:nvPr>
            <p:ph type="sldNum" sz="quarter" idx="4"/>
          </p:nvPr>
        </p:nvSpPr>
        <p:spPr/>
        <p:txBody>
          <a:bodyPr/>
          <a:lstStyle/>
          <a:p>
            <a:fld id="{0F418C06-167A-E646-9EF6-18275B625F6B}" type="slidenum">
              <a:rPr lang="en-US" smtClean="0"/>
              <a:pPr/>
              <a:t>45</a:t>
            </a:fld>
            <a:endParaRPr lang="en-US"/>
          </a:p>
        </p:txBody>
      </p:sp>
      <p:pic>
        <p:nvPicPr>
          <p:cNvPr id="9" name="Picture 10" descr="A screenshot of a cell phone&#10;&#10;Description generated with high confidence">
            <a:extLst>
              <a:ext uri="{FF2B5EF4-FFF2-40B4-BE49-F238E27FC236}">
                <a16:creationId xmlns:a16="http://schemas.microsoft.com/office/drawing/2014/main" id="{F8E9B03A-73D7-4D81-91FB-FE9AE6CA5845}"/>
              </a:ext>
            </a:extLst>
          </p:cNvPr>
          <p:cNvPicPr>
            <a:picLocks noChangeAspect="1"/>
          </p:cNvPicPr>
          <p:nvPr/>
        </p:nvPicPr>
        <p:blipFill rotWithShape="1">
          <a:blip r:embed="rId3"/>
          <a:srcRect l="1351" t="3394" r="1544" b="16971"/>
          <a:stretch/>
        </p:blipFill>
        <p:spPr>
          <a:xfrm>
            <a:off x="5312097" y="2567824"/>
            <a:ext cx="4482179" cy="2717801"/>
          </a:xfrm>
          <a:prstGeom prst="rect">
            <a:avLst/>
          </a:prstGeom>
        </p:spPr>
      </p:pic>
      <p:sp>
        <p:nvSpPr>
          <p:cNvPr id="5" name="TextBox 4">
            <a:extLst>
              <a:ext uri="{FF2B5EF4-FFF2-40B4-BE49-F238E27FC236}">
                <a16:creationId xmlns:a16="http://schemas.microsoft.com/office/drawing/2014/main" id="{1C05B0EA-33E4-42A1-AE5A-42F02534EDBF}"/>
              </a:ext>
            </a:extLst>
          </p:cNvPr>
          <p:cNvSpPr txBox="1"/>
          <p:nvPr/>
        </p:nvSpPr>
        <p:spPr>
          <a:xfrm>
            <a:off x="5674628" y="5189411"/>
            <a:ext cx="389708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a:solidFill>
                  <a:schemeClr val="tx2">
                    <a:lumMod val="75000"/>
                  </a:schemeClr>
                </a:solidFill>
                <a:cs typeface="Calibri"/>
              </a:rPr>
              <a:t>Business is the largest sector in copyright records</a:t>
            </a:r>
          </a:p>
        </p:txBody>
      </p:sp>
      <p:sp>
        <p:nvSpPr>
          <p:cNvPr id="6" name="TextBox 5">
            <a:extLst>
              <a:ext uri="{FF2B5EF4-FFF2-40B4-BE49-F238E27FC236}">
                <a16:creationId xmlns:a16="http://schemas.microsoft.com/office/drawing/2014/main" id="{08F4D94E-A0FD-48BC-BB8E-A388643971A5}"/>
              </a:ext>
            </a:extLst>
          </p:cNvPr>
          <p:cNvSpPr txBox="1"/>
          <p:nvPr/>
        </p:nvSpPr>
        <p:spPr>
          <a:xfrm>
            <a:off x="5252331" y="3922295"/>
            <a:ext cx="686894" cy="33855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chemeClr val="tx1">
                    <a:lumMod val="65000"/>
                    <a:lumOff val="35000"/>
                  </a:schemeClr>
                </a:solidFill>
                <a:latin typeface="Arial"/>
                <a:cs typeface="Arial"/>
              </a:rPr>
              <a:t>0.3%</a:t>
            </a:r>
          </a:p>
        </p:txBody>
      </p:sp>
    </p:spTree>
    <p:extLst>
      <p:ext uri="{BB962C8B-B14F-4D97-AF65-F5344CB8AC3E}">
        <p14:creationId xmlns:p14="http://schemas.microsoft.com/office/powerpoint/2010/main" val="511238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ell phone&#10;&#10;Description generated with high confidence">
            <a:extLst>
              <a:ext uri="{FF2B5EF4-FFF2-40B4-BE49-F238E27FC236}">
                <a16:creationId xmlns:a16="http://schemas.microsoft.com/office/drawing/2014/main" id="{65E99D5E-3DE6-4AAF-982A-7FBA1E85EB7D}"/>
              </a:ext>
            </a:extLst>
          </p:cNvPr>
          <p:cNvPicPr>
            <a:picLocks noChangeAspect="1"/>
          </p:cNvPicPr>
          <p:nvPr/>
        </p:nvPicPr>
        <p:blipFill>
          <a:blip r:embed="rId3"/>
          <a:stretch>
            <a:fillRect/>
          </a:stretch>
        </p:blipFill>
        <p:spPr>
          <a:xfrm>
            <a:off x="5254765" y="1474903"/>
            <a:ext cx="4782457" cy="2964449"/>
          </a:xfrm>
          <a:prstGeom prst="rect">
            <a:avLst/>
          </a:prstGeom>
        </p:spPr>
      </p:pic>
      <p:sp>
        <p:nvSpPr>
          <p:cNvPr id="2" name="Text Placeholder 1">
            <a:extLst>
              <a:ext uri="{FF2B5EF4-FFF2-40B4-BE49-F238E27FC236}">
                <a16:creationId xmlns:a16="http://schemas.microsoft.com/office/drawing/2014/main" id="{CD93875C-FF23-4372-A72A-870679201368}"/>
              </a:ext>
            </a:extLst>
          </p:cNvPr>
          <p:cNvSpPr>
            <a:spLocks noGrp="1"/>
          </p:cNvSpPr>
          <p:nvPr>
            <p:ph type="body" sz="quarter" idx="10"/>
          </p:nvPr>
        </p:nvSpPr>
        <p:spPr>
          <a:xfrm>
            <a:off x="914400" y="222939"/>
            <a:ext cx="9144000" cy="663766"/>
          </a:xfrm>
        </p:spPr>
        <p:txBody>
          <a:bodyPr vert="horz" anchor="t"/>
          <a:lstStyle/>
          <a:p>
            <a:r>
              <a:rPr lang="en-US" sz="2400" b="1"/>
              <a:t>Findings:</a:t>
            </a:r>
            <a:endParaRPr lang="en-US" b="1"/>
          </a:p>
          <a:p>
            <a:r>
              <a:rPr lang="en-US" sz="2400"/>
              <a:t>Difficulties finding OSS in the decreasing copyrights</a:t>
            </a:r>
          </a:p>
        </p:txBody>
      </p:sp>
      <p:sp>
        <p:nvSpPr>
          <p:cNvPr id="4" name="Slide Number Placeholder 3">
            <a:extLst>
              <a:ext uri="{FF2B5EF4-FFF2-40B4-BE49-F238E27FC236}">
                <a16:creationId xmlns:a16="http://schemas.microsoft.com/office/drawing/2014/main" id="{D43119CF-D4DF-49B2-A6B4-6544B3BCBA0F}"/>
              </a:ext>
            </a:extLst>
          </p:cNvPr>
          <p:cNvSpPr>
            <a:spLocks noGrp="1"/>
          </p:cNvSpPr>
          <p:nvPr>
            <p:ph type="sldNum" sz="quarter" idx="4"/>
          </p:nvPr>
        </p:nvSpPr>
        <p:spPr/>
        <p:txBody>
          <a:bodyPr/>
          <a:lstStyle/>
          <a:p>
            <a:fld id="{0F418C06-167A-E646-9EF6-18275B625F6B}" type="slidenum">
              <a:rPr lang="en-US" smtClean="0"/>
              <a:pPr/>
              <a:t>46</a:t>
            </a:fld>
            <a:endParaRPr lang="en-US"/>
          </a:p>
        </p:txBody>
      </p:sp>
      <p:sp>
        <p:nvSpPr>
          <p:cNvPr id="15" name="TextBox 14">
            <a:extLst>
              <a:ext uri="{FF2B5EF4-FFF2-40B4-BE49-F238E27FC236}">
                <a16:creationId xmlns:a16="http://schemas.microsoft.com/office/drawing/2014/main" id="{A28FB2A3-C6A0-4834-AB8E-76C8863A7ED7}"/>
              </a:ext>
            </a:extLst>
          </p:cNvPr>
          <p:cNvSpPr txBox="1"/>
          <p:nvPr/>
        </p:nvSpPr>
        <p:spPr>
          <a:xfrm>
            <a:off x="-771524" y="3542881"/>
            <a:ext cx="81642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a:solidFill>
                  <a:srgbClr val="002060"/>
                </a:solidFill>
              </a:rPr>
              <a:t>55 </a:t>
            </a:r>
            <a:endParaRPr lang="en-US" sz="9600">
              <a:solidFill>
                <a:srgbClr val="002060"/>
              </a:solidFill>
              <a:cs typeface="Calibri"/>
            </a:endParaRPr>
          </a:p>
        </p:txBody>
      </p:sp>
      <p:sp>
        <p:nvSpPr>
          <p:cNvPr id="3" name="Text Placeholder 2">
            <a:extLst>
              <a:ext uri="{FF2B5EF4-FFF2-40B4-BE49-F238E27FC236}">
                <a16:creationId xmlns:a16="http://schemas.microsoft.com/office/drawing/2014/main" id="{8F721D33-972A-4843-9395-A8380C945858}"/>
              </a:ext>
            </a:extLst>
          </p:cNvPr>
          <p:cNvSpPr txBox="1">
            <a:spLocks/>
          </p:cNvSpPr>
          <p:nvPr/>
        </p:nvSpPr>
        <p:spPr>
          <a:xfrm>
            <a:off x="1217161" y="1643516"/>
            <a:ext cx="4064721" cy="3567112"/>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b="1">
                <a:solidFill>
                  <a:schemeClr val="tx1">
                    <a:lumMod val="75000"/>
                    <a:lumOff val="25000"/>
                  </a:schemeClr>
                </a:solidFill>
                <a:cs typeface="Calibri"/>
              </a:rPr>
              <a:t>Identifying OSS in the data</a:t>
            </a:r>
            <a:endParaRPr lang="en-US" sz="3200"/>
          </a:p>
          <a:p>
            <a:pPr marL="285750" indent="-285750"/>
            <a:r>
              <a:rPr lang="en-US" sz="2000">
                <a:solidFill>
                  <a:schemeClr val="tx1">
                    <a:lumMod val="75000"/>
                    <a:lumOff val="25000"/>
                  </a:schemeClr>
                </a:solidFill>
              </a:rPr>
              <a:t>Queried the database for OSS-identifiable characteristics</a:t>
            </a:r>
            <a:endParaRPr lang="en-US" sz="2000">
              <a:solidFill>
                <a:schemeClr val="tx1">
                  <a:lumMod val="75000"/>
                  <a:lumOff val="25000"/>
                </a:schemeClr>
              </a:solidFill>
              <a:cs typeface="Calibri"/>
            </a:endParaRPr>
          </a:p>
          <a:p>
            <a:pPr lvl="1"/>
            <a:r>
              <a:rPr lang="en-US" sz="1600">
                <a:solidFill>
                  <a:schemeClr val="tx1">
                    <a:lumMod val="75000"/>
                    <a:lumOff val="25000"/>
                  </a:schemeClr>
                </a:solidFill>
              </a:rPr>
              <a:t>Typical terms:  "OSS", "Free Software"</a:t>
            </a:r>
            <a:endParaRPr lang="en-US" sz="1600">
              <a:solidFill>
                <a:schemeClr val="tx1">
                  <a:lumMod val="75000"/>
                  <a:lumOff val="25000"/>
                </a:schemeClr>
              </a:solidFill>
              <a:cs typeface="Calibri"/>
            </a:endParaRPr>
          </a:p>
          <a:p>
            <a:pPr lvl="1"/>
            <a:r>
              <a:rPr lang="en-US" sz="1600">
                <a:solidFill>
                  <a:schemeClr val="tx1">
                    <a:lumMod val="75000"/>
                    <a:lumOff val="25000"/>
                  </a:schemeClr>
                </a:solidFill>
                <a:cs typeface="Calibri"/>
              </a:rPr>
              <a:t>Licenses: MIT, APACHE, BSD, GNU, GPL</a:t>
            </a:r>
          </a:p>
          <a:p>
            <a:pPr lvl="1"/>
            <a:r>
              <a:rPr lang="en-US" sz="1600">
                <a:solidFill>
                  <a:schemeClr val="tx1">
                    <a:lumMod val="75000"/>
                    <a:lumOff val="25000"/>
                  </a:schemeClr>
                </a:solidFill>
                <a:cs typeface="Calibri"/>
              </a:rPr>
              <a:t>Large Programs: R, Python, Android</a:t>
            </a:r>
          </a:p>
        </p:txBody>
      </p:sp>
      <p:sp>
        <p:nvSpPr>
          <p:cNvPr id="5" name="TextBox 4">
            <a:extLst>
              <a:ext uri="{FF2B5EF4-FFF2-40B4-BE49-F238E27FC236}">
                <a16:creationId xmlns:a16="http://schemas.microsoft.com/office/drawing/2014/main" id="{61878908-5ACA-4EF4-ADB3-DD118703F945}"/>
              </a:ext>
            </a:extLst>
          </p:cNvPr>
          <p:cNvSpPr txBox="1"/>
          <p:nvPr/>
        </p:nvSpPr>
        <p:spPr>
          <a:xfrm>
            <a:off x="2111829" y="488405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2060"/>
                </a:solidFill>
              </a:rPr>
              <a:t>Identified so far</a:t>
            </a:r>
            <a:endParaRPr lang="en-US" sz="2400"/>
          </a:p>
        </p:txBody>
      </p:sp>
      <p:sp>
        <p:nvSpPr>
          <p:cNvPr id="12" name="TextBox 1">
            <a:extLst>
              <a:ext uri="{FF2B5EF4-FFF2-40B4-BE49-F238E27FC236}">
                <a16:creationId xmlns:a16="http://schemas.microsoft.com/office/drawing/2014/main" id="{D97815C4-87B1-43E7-B0CE-644C5EE45363}"/>
              </a:ext>
            </a:extLst>
          </p:cNvPr>
          <p:cNvSpPr txBox="1"/>
          <p:nvPr/>
        </p:nvSpPr>
        <p:spPr>
          <a:xfrm>
            <a:off x="5902352" y="4593825"/>
            <a:ext cx="389708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a:solidFill>
                  <a:schemeClr val="tx2">
                    <a:lumMod val="75000"/>
                  </a:schemeClr>
                </a:solidFill>
                <a:cs typeface="Calibri"/>
              </a:rPr>
              <a:t>The number of computer-file copyright applications is decreasing</a:t>
            </a:r>
          </a:p>
        </p:txBody>
      </p:sp>
      <p:pic>
        <p:nvPicPr>
          <p:cNvPr id="6" name="Picture 6" descr="A screenshot of a cell phone&#10;&#10;Description generated with very high confidence">
            <a:extLst>
              <a:ext uri="{FF2B5EF4-FFF2-40B4-BE49-F238E27FC236}">
                <a16:creationId xmlns:a16="http://schemas.microsoft.com/office/drawing/2014/main" id="{FB971827-5E29-444B-B02C-C7D71E725182}"/>
              </a:ext>
            </a:extLst>
          </p:cNvPr>
          <p:cNvPicPr>
            <a:picLocks noChangeAspect="1"/>
          </p:cNvPicPr>
          <p:nvPr/>
        </p:nvPicPr>
        <p:blipFill rotWithShape="1">
          <a:blip r:embed="rId4"/>
          <a:srcRect t="-59" r="-131" b="45304"/>
          <a:stretch/>
        </p:blipFill>
        <p:spPr>
          <a:xfrm>
            <a:off x="1469058" y="5373656"/>
            <a:ext cx="2746796" cy="712002"/>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51484C58-8845-4F5F-A8AE-F56CE1F521B4}"/>
              </a:ext>
            </a:extLst>
          </p:cNvPr>
          <p:cNvPicPr>
            <a:picLocks noChangeAspect="1"/>
          </p:cNvPicPr>
          <p:nvPr/>
        </p:nvPicPr>
        <p:blipFill rotWithShape="1">
          <a:blip r:embed="rId5"/>
          <a:srcRect t="8" r="4167" b="55545"/>
          <a:stretch/>
        </p:blipFill>
        <p:spPr>
          <a:xfrm>
            <a:off x="4168715" y="5371239"/>
            <a:ext cx="1240738" cy="713074"/>
          </a:xfrm>
          <a:prstGeom prst="rect">
            <a:avLst/>
          </a:prstGeom>
        </p:spPr>
      </p:pic>
    </p:spTree>
    <p:extLst>
      <p:ext uri="{BB962C8B-B14F-4D97-AF65-F5344CB8AC3E}">
        <p14:creationId xmlns:p14="http://schemas.microsoft.com/office/powerpoint/2010/main" val="489490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C03EA492-FBF7-4DB2-98F7-97FC399A2493}"/>
              </a:ext>
            </a:extLst>
          </p:cNvPr>
          <p:cNvSpPr txBox="1">
            <a:spLocks/>
          </p:cNvSpPr>
          <p:nvPr/>
        </p:nvSpPr>
        <p:spPr>
          <a:xfrm>
            <a:off x="1217161" y="1643516"/>
            <a:ext cx="4064721" cy="3567112"/>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b="1">
                <a:solidFill>
                  <a:schemeClr val="tx1">
                    <a:lumMod val="75000"/>
                    <a:lumOff val="25000"/>
                  </a:schemeClr>
                </a:solidFill>
                <a:cs typeface="Calibri"/>
              </a:rPr>
              <a:t>Identifying OSS in the data</a:t>
            </a:r>
            <a:endParaRPr lang="en-US" sz="3200"/>
          </a:p>
          <a:p>
            <a:pPr marL="285750" indent="-285750"/>
            <a:r>
              <a:rPr lang="en-US" sz="2000">
                <a:solidFill>
                  <a:schemeClr val="tx1">
                    <a:lumMod val="75000"/>
                    <a:lumOff val="25000"/>
                  </a:schemeClr>
                </a:solidFill>
              </a:rPr>
              <a:t>Queried the database for OSS-identifiable characteristics</a:t>
            </a:r>
            <a:endParaRPr lang="en-US" sz="2000">
              <a:solidFill>
                <a:schemeClr val="tx1">
                  <a:lumMod val="75000"/>
                  <a:lumOff val="25000"/>
                </a:schemeClr>
              </a:solidFill>
              <a:cs typeface="Calibri"/>
            </a:endParaRPr>
          </a:p>
          <a:p>
            <a:pPr lvl="1"/>
            <a:r>
              <a:rPr lang="en-US" sz="1600">
                <a:solidFill>
                  <a:schemeClr val="tx1">
                    <a:lumMod val="75000"/>
                    <a:lumOff val="25000"/>
                  </a:schemeClr>
                </a:solidFill>
              </a:rPr>
              <a:t>Typical terms:  "OSS", "Free Software"</a:t>
            </a:r>
            <a:endParaRPr lang="en-US" sz="1600">
              <a:solidFill>
                <a:schemeClr val="tx1">
                  <a:lumMod val="75000"/>
                  <a:lumOff val="25000"/>
                </a:schemeClr>
              </a:solidFill>
              <a:cs typeface="Calibri"/>
            </a:endParaRPr>
          </a:p>
          <a:p>
            <a:pPr lvl="1"/>
            <a:r>
              <a:rPr lang="en-US" sz="1600">
                <a:solidFill>
                  <a:schemeClr val="tx1">
                    <a:lumMod val="75000"/>
                    <a:lumOff val="25000"/>
                  </a:schemeClr>
                </a:solidFill>
                <a:cs typeface="Calibri"/>
              </a:rPr>
              <a:t>Licenses: MIT, APACHE, BSD, GNU, GPL</a:t>
            </a:r>
          </a:p>
          <a:p>
            <a:pPr lvl="1"/>
            <a:r>
              <a:rPr lang="en-US" sz="1600">
                <a:solidFill>
                  <a:schemeClr val="tx1">
                    <a:lumMod val="75000"/>
                    <a:lumOff val="25000"/>
                  </a:schemeClr>
                </a:solidFill>
                <a:cs typeface="Calibri"/>
              </a:rPr>
              <a:t>Large Programs: R, Python, Android</a:t>
            </a:r>
          </a:p>
        </p:txBody>
      </p:sp>
      <p:sp>
        <p:nvSpPr>
          <p:cNvPr id="19" name="TextBox 18">
            <a:extLst>
              <a:ext uri="{FF2B5EF4-FFF2-40B4-BE49-F238E27FC236}">
                <a16:creationId xmlns:a16="http://schemas.microsoft.com/office/drawing/2014/main" id="{8C38A028-9785-40C1-B4A3-86033C60DB5E}"/>
              </a:ext>
            </a:extLst>
          </p:cNvPr>
          <p:cNvSpPr txBox="1"/>
          <p:nvPr/>
        </p:nvSpPr>
        <p:spPr>
          <a:xfrm>
            <a:off x="2111829" y="488405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2060"/>
                </a:solidFill>
              </a:rPr>
              <a:t>Identified so far</a:t>
            </a:r>
            <a:endParaRPr lang="en-US" sz="2400"/>
          </a:p>
        </p:txBody>
      </p:sp>
      <p:sp>
        <p:nvSpPr>
          <p:cNvPr id="9" name="TextBox 8">
            <a:extLst>
              <a:ext uri="{FF2B5EF4-FFF2-40B4-BE49-F238E27FC236}">
                <a16:creationId xmlns:a16="http://schemas.microsoft.com/office/drawing/2014/main" id="{72422585-BBE3-48AD-BD9A-787D799F2EE0}"/>
              </a:ext>
            </a:extLst>
          </p:cNvPr>
          <p:cNvSpPr txBox="1"/>
          <p:nvPr/>
        </p:nvSpPr>
        <p:spPr>
          <a:xfrm>
            <a:off x="-771524" y="3542881"/>
            <a:ext cx="816428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a:solidFill>
                  <a:srgbClr val="002060"/>
                </a:solidFill>
              </a:rPr>
              <a:t>55 </a:t>
            </a:r>
            <a:endParaRPr lang="en-US" sz="9600">
              <a:solidFill>
                <a:srgbClr val="002060"/>
              </a:solidFill>
              <a:cs typeface="Calibri"/>
            </a:endParaRPr>
          </a:p>
        </p:txBody>
      </p:sp>
      <p:pic>
        <p:nvPicPr>
          <p:cNvPr id="7" name="Picture 6" descr="A screenshot of a cell phone&#10;&#10;Description generated with very high confidence">
            <a:extLst>
              <a:ext uri="{FF2B5EF4-FFF2-40B4-BE49-F238E27FC236}">
                <a16:creationId xmlns:a16="http://schemas.microsoft.com/office/drawing/2014/main" id="{470C155F-044E-439E-92FD-6D943F8360F3}"/>
              </a:ext>
            </a:extLst>
          </p:cNvPr>
          <p:cNvPicPr>
            <a:picLocks noChangeAspect="1"/>
          </p:cNvPicPr>
          <p:nvPr/>
        </p:nvPicPr>
        <p:blipFill rotWithShape="1">
          <a:blip r:embed="rId3"/>
          <a:srcRect t="-59" r="-131" b="45304"/>
          <a:stretch/>
        </p:blipFill>
        <p:spPr>
          <a:xfrm>
            <a:off x="1469058" y="5373656"/>
            <a:ext cx="2746796" cy="712002"/>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2DD215FC-168C-4906-83A6-17C3CB41FA63}"/>
              </a:ext>
            </a:extLst>
          </p:cNvPr>
          <p:cNvPicPr>
            <a:picLocks noChangeAspect="1"/>
          </p:cNvPicPr>
          <p:nvPr/>
        </p:nvPicPr>
        <p:blipFill rotWithShape="1">
          <a:blip r:embed="rId4"/>
          <a:srcRect t="8" r="4167" b="55545"/>
          <a:stretch/>
        </p:blipFill>
        <p:spPr>
          <a:xfrm>
            <a:off x="4168715" y="5371239"/>
            <a:ext cx="1240738" cy="713074"/>
          </a:xfrm>
          <a:prstGeom prst="rect">
            <a:avLst/>
          </a:prstGeom>
        </p:spPr>
      </p:pic>
      <p:sp>
        <p:nvSpPr>
          <p:cNvPr id="2" name="Text Placeholder 1">
            <a:extLst>
              <a:ext uri="{FF2B5EF4-FFF2-40B4-BE49-F238E27FC236}">
                <a16:creationId xmlns:a16="http://schemas.microsoft.com/office/drawing/2014/main" id="{CD93875C-FF23-4372-A72A-870679201368}"/>
              </a:ext>
            </a:extLst>
          </p:cNvPr>
          <p:cNvSpPr>
            <a:spLocks noGrp="1"/>
          </p:cNvSpPr>
          <p:nvPr>
            <p:ph type="body" sz="quarter" idx="10"/>
          </p:nvPr>
        </p:nvSpPr>
        <p:spPr>
          <a:xfrm>
            <a:off x="914400" y="222939"/>
            <a:ext cx="9144000" cy="663766"/>
          </a:xfrm>
        </p:spPr>
        <p:txBody>
          <a:bodyPr vert="horz" anchor="t"/>
          <a:lstStyle/>
          <a:p>
            <a:r>
              <a:rPr lang="en-US" sz="2400" b="1"/>
              <a:t>Findings:</a:t>
            </a:r>
            <a:endParaRPr lang="en-US" b="1"/>
          </a:p>
          <a:p>
            <a:r>
              <a:rPr lang="en-US" sz="2400"/>
              <a:t>Difficulties finding OSS in the decreasing copyrights</a:t>
            </a:r>
          </a:p>
        </p:txBody>
      </p:sp>
      <p:sp>
        <p:nvSpPr>
          <p:cNvPr id="4" name="Slide Number Placeholder 3">
            <a:extLst>
              <a:ext uri="{FF2B5EF4-FFF2-40B4-BE49-F238E27FC236}">
                <a16:creationId xmlns:a16="http://schemas.microsoft.com/office/drawing/2014/main" id="{D43119CF-D4DF-49B2-A6B4-6544B3BCBA0F}"/>
              </a:ext>
            </a:extLst>
          </p:cNvPr>
          <p:cNvSpPr>
            <a:spLocks noGrp="1"/>
          </p:cNvSpPr>
          <p:nvPr>
            <p:ph type="sldNum" sz="quarter" idx="4"/>
          </p:nvPr>
        </p:nvSpPr>
        <p:spPr/>
        <p:txBody>
          <a:bodyPr/>
          <a:lstStyle/>
          <a:p>
            <a:fld id="{0F418C06-167A-E646-9EF6-18275B625F6B}" type="slidenum">
              <a:rPr lang="en-US" smtClean="0"/>
              <a:pPr/>
              <a:t>47</a:t>
            </a:fld>
            <a:endParaRPr lang="en-US"/>
          </a:p>
        </p:txBody>
      </p:sp>
      <p:pic>
        <p:nvPicPr>
          <p:cNvPr id="10" name="Picture 9" descr="A screenshot of a cell phone&#10;&#10;Description generated with high confidence">
            <a:extLst>
              <a:ext uri="{FF2B5EF4-FFF2-40B4-BE49-F238E27FC236}">
                <a16:creationId xmlns:a16="http://schemas.microsoft.com/office/drawing/2014/main" id="{65E99D5E-3DE6-4AAF-982A-7FBA1E85EB7D}"/>
              </a:ext>
            </a:extLst>
          </p:cNvPr>
          <p:cNvPicPr>
            <a:picLocks noChangeAspect="1"/>
          </p:cNvPicPr>
          <p:nvPr/>
        </p:nvPicPr>
        <p:blipFill>
          <a:blip r:embed="rId5"/>
          <a:stretch>
            <a:fillRect/>
          </a:stretch>
        </p:blipFill>
        <p:spPr>
          <a:xfrm>
            <a:off x="5008023" y="1474902"/>
            <a:ext cx="4963885" cy="3073306"/>
          </a:xfrm>
          <a:prstGeom prst="rect">
            <a:avLst/>
          </a:prstGeom>
        </p:spPr>
      </p:pic>
      <p:sp>
        <p:nvSpPr>
          <p:cNvPr id="12" name="TextBox 1">
            <a:extLst>
              <a:ext uri="{FF2B5EF4-FFF2-40B4-BE49-F238E27FC236}">
                <a16:creationId xmlns:a16="http://schemas.microsoft.com/office/drawing/2014/main" id="{D97815C4-87B1-43E7-B0CE-644C5EE45363}"/>
              </a:ext>
            </a:extLst>
          </p:cNvPr>
          <p:cNvSpPr txBox="1"/>
          <p:nvPr/>
        </p:nvSpPr>
        <p:spPr>
          <a:xfrm>
            <a:off x="5902353" y="4593825"/>
            <a:ext cx="389708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a:solidFill>
                  <a:schemeClr val="tx2">
                    <a:lumMod val="75000"/>
                  </a:schemeClr>
                </a:solidFill>
                <a:cs typeface="Calibri"/>
              </a:rPr>
              <a:t>The number of computer-file copyright applications is decreasing</a:t>
            </a:r>
          </a:p>
        </p:txBody>
      </p:sp>
      <p:sp>
        <p:nvSpPr>
          <p:cNvPr id="6" name="TextBox 5">
            <a:extLst>
              <a:ext uri="{FF2B5EF4-FFF2-40B4-BE49-F238E27FC236}">
                <a16:creationId xmlns:a16="http://schemas.microsoft.com/office/drawing/2014/main" id="{1E9316F5-59FB-4106-96CC-3B4DEA41FBE5}"/>
              </a:ext>
            </a:extLst>
          </p:cNvPr>
          <p:cNvSpPr txBox="1"/>
          <p:nvPr/>
        </p:nvSpPr>
        <p:spPr>
          <a:xfrm rot="19980000">
            <a:off x="995419" y="1467892"/>
            <a:ext cx="8977085"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800" b="1">
                <a:solidFill>
                  <a:srgbClr val="FF0000"/>
                </a:solidFill>
              </a:rPr>
              <a:t>Copyrights are NOT a good source for OSS</a:t>
            </a:r>
            <a:endParaRPr lang="en-US" sz="8800"/>
          </a:p>
        </p:txBody>
      </p:sp>
    </p:spTree>
    <p:extLst>
      <p:ext uri="{BB962C8B-B14F-4D97-AF65-F5344CB8AC3E}">
        <p14:creationId xmlns:p14="http://schemas.microsoft.com/office/powerpoint/2010/main" val="484235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CA0405-BE44-49C0-87E6-1A6DF1FBC43E}"/>
              </a:ext>
            </a:extLst>
          </p:cNvPr>
          <p:cNvSpPr>
            <a:spLocks noGrp="1"/>
          </p:cNvSpPr>
          <p:nvPr>
            <p:ph type="body" sz="quarter" idx="13"/>
          </p:nvPr>
        </p:nvSpPr>
        <p:spPr/>
        <p:txBody>
          <a:bodyPr vert="horz" anchor="t"/>
          <a:lstStyle/>
          <a:p>
            <a:r>
              <a:rPr lang="en-US">
                <a:solidFill>
                  <a:srgbClr val="1F497D"/>
                </a:solidFill>
              </a:rPr>
              <a:t>Challenges and Next Steps:</a:t>
            </a:r>
          </a:p>
        </p:txBody>
      </p:sp>
      <p:sp>
        <p:nvSpPr>
          <p:cNvPr id="4" name="Text Placeholder 3">
            <a:extLst>
              <a:ext uri="{FF2B5EF4-FFF2-40B4-BE49-F238E27FC236}">
                <a16:creationId xmlns:a16="http://schemas.microsoft.com/office/drawing/2014/main" id="{A021386D-66FF-4D22-BE55-3BB9EB9CF6F6}"/>
              </a:ext>
            </a:extLst>
          </p:cNvPr>
          <p:cNvSpPr>
            <a:spLocks noGrp="1"/>
          </p:cNvSpPr>
          <p:nvPr>
            <p:ph type="body" sz="quarter" idx="15"/>
          </p:nvPr>
        </p:nvSpPr>
        <p:spPr>
          <a:xfrm>
            <a:off x="5627690" y="1649908"/>
            <a:ext cx="4122283" cy="3567112"/>
          </a:xfrm>
        </p:spPr>
        <p:txBody>
          <a:bodyPr vert="horz" anchor="t"/>
          <a:lstStyle/>
          <a:p>
            <a:pPr algn="ctr"/>
            <a:r>
              <a:rPr lang="en-US" b="1">
                <a:solidFill>
                  <a:schemeClr val="tx1">
                    <a:lumMod val="75000"/>
                    <a:lumOff val="25000"/>
                  </a:schemeClr>
                </a:solidFill>
                <a:latin typeface="ITC Franklin Gothic"/>
              </a:rPr>
              <a:t>Explore alternative data sources </a:t>
            </a:r>
            <a:endParaRPr lang="en-US">
              <a:solidFill>
                <a:schemeClr val="tx1">
                  <a:lumMod val="75000"/>
                  <a:lumOff val="25000"/>
                </a:schemeClr>
              </a:solidFill>
              <a:latin typeface="ITC Franklin Gothic"/>
            </a:endParaRPr>
          </a:p>
          <a:p>
            <a:pPr marL="285750" indent="-285750">
              <a:buFont typeface="Arial"/>
              <a:buChar char="•"/>
            </a:pPr>
            <a:r>
              <a:rPr lang="en-US">
                <a:solidFill>
                  <a:schemeClr val="tx1">
                    <a:lumMod val="75000"/>
                    <a:lumOff val="25000"/>
                  </a:schemeClr>
                </a:solidFill>
                <a:latin typeface="ITC Franklin Gothic"/>
              </a:rPr>
              <a:t>Code.gov - Government OSS</a:t>
            </a:r>
          </a:p>
          <a:p>
            <a:pPr marL="1028700" lvl="1"/>
            <a:r>
              <a:rPr lang="en-US" sz="1800">
                <a:solidFill>
                  <a:schemeClr val="tx1">
                    <a:lumMod val="75000"/>
                    <a:lumOff val="25000"/>
                  </a:schemeClr>
                </a:solidFill>
                <a:latin typeface="ITC Franklin Gothic"/>
              </a:rPr>
              <a:t>Create government sector universe</a:t>
            </a:r>
            <a:endParaRPr lang="en-US" sz="1800">
              <a:solidFill>
                <a:schemeClr val="tx1">
                  <a:lumMod val="75000"/>
                  <a:lumOff val="25000"/>
                </a:schemeClr>
              </a:solidFill>
              <a:latin typeface="ITC Franklin Gothic"/>
              <a:cs typeface="Calibri"/>
            </a:endParaRPr>
          </a:p>
          <a:p>
            <a:pPr marL="1028700" lvl="1"/>
            <a:r>
              <a:rPr lang="en-US" sz="1800">
                <a:solidFill>
                  <a:schemeClr val="tx1">
                    <a:lumMod val="75000"/>
                    <a:lumOff val="25000"/>
                  </a:schemeClr>
                </a:solidFill>
                <a:latin typeface="ITC Franklin Gothic"/>
              </a:rPr>
              <a:t>Scrape their repos (GitHub, Bitbucket, </a:t>
            </a:r>
            <a:r>
              <a:rPr lang="en-US" sz="1800" err="1">
                <a:solidFill>
                  <a:schemeClr val="tx1">
                    <a:lumMod val="75000"/>
                    <a:lumOff val="25000"/>
                  </a:schemeClr>
                </a:solidFill>
                <a:latin typeface="ITC Franklin Gothic"/>
              </a:rPr>
              <a:t>SourceForge</a:t>
            </a:r>
            <a:r>
              <a:rPr lang="en-US" sz="1800">
                <a:solidFill>
                  <a:schemeClr val="tx1">
                    <a:lumMod val="75000"/>
                    <a:lumOff val="25000"/>
                  </a:schemeClr>
                </a:solidFill>
                <a:latin typeface="ITC Franklin Gothic"/>
              </a:rPr>
              <a:t>, etc.)</a:t>
            </a:r>
            <a:endParaRPr lang="en-US" sz="1200">
              <a:solidFill>
                <a:schemeClr val="tx1">
                  <a:lumMod val="75000"/>
                  <a:lumOff val="25000"/>
                </a:schemeClr>
              </a:solidFill>
              <a:latin typeface="ITC Franklin Gothic"/>
            </a:endParaRPr>
          </a:p>
          <a:p>
            <a:pPr marL="1028700" lvl="1"/>
            <a:endParaRPr lang="en-US" sz="1000" b="1">
              <a:solidFill>
                <a:schemeClr val="tx1">
                  <a:lumMod val="75000"/>
                  <a:lumOff val="25000"/>
                </a:schemeClr>
              </a:solidFill>
              <a:latin typeface="ITC Franklin Gothic"/>
            </a:endParaRPr>
          </a:p>
          <a:p>
            <a:r>
              <a:rPr lang="en-US" sz="2000" b="1">
                <a:solidFill>
                  <a:schemeClr val="tx1">
                    <a:lumMod val="75000"/>
                    <a:lumOff val="25000"/>
                  </a:schemeClr>
                </a:solidFill>
                <a:latin typeface="ITC Franklin Gothic"/>
              </a:rPr>
              <a:t>       Redefine the universe</a:t>
            </a:r>
            <a:endParaRPr lang="en-US" sz="2000">
              <a:solidFill>
                <a:schemeClr val="tx1">
                  <a:lumMod val="75000"/>
                  <a:lumOff val="25000"/>
                </a:schemeClr>
              </a:solidFill>
              <a:latin typeface="ITC Franklin Gothic"/>
            </a:endParaRPr>
          </a:p>
          <a:p>
            <a:pPr marL="285750" indent="-285750">
              <a:buFont typeface="Arial,Sans-Serif"/>
              <a:buChar char="•"/>
            </a:pPr>
            <a:r>
              <a:rPr lang="en-US">
                <a:solidFill>
                  <a:schemeClr val="tx1">
                    <a:lumMod val="75000"/>
                    <a:lumOff val="25000"/>
                  </a:schemeClr>
                </a:solidFill>
              </a:rPr>
              <a:t>Perhaps registration is not a common practice—change definition of the universe </a:t>
            </a:r>
          </a:p>
          <a:p>
            <a:pPr marL="1028700" lvl="1">
              <a:buFont typeface="Arial,Sans-Serif"/>
              <a:buChar char="•"/>
            </a:pPr>
            <a:r>
              <a:rPr lang="en-US" sz="2000">
                <a:solidFill>
                  <a:schemeClr val="tx1">
                    <a:lumMod val="75000"/>
                    <a:lumOff val="25000"/>
                  </a:schemeClr>
                </a:solidFill>
                <a:latin typeface="ITC Franklin Gothic Std Book Condensed"/>
              </a:rPr>
              <a:t>GitHub repositories with OSI-approved licenses  </a:t>
            </a:r>
            <a:endParaRPr lang="en-US" sz="2000">
              <a:solidFill>
                <a:schemeClr val="tx1">
                  <a:lumMod val="75000"/>
                  <a:lumOff val="25000"/>
                </a:schemeClr>
              </a:solidFill>
            </a:endParaRPr>
          </a:p>
          <a:p>
            <a:endParaRPr lang="en-US">
              <a:solidFill>
                <a:schemeClr val="tx1">
                  <a:lumMod val="75000"/>
                  <a:lumOff val="25000"/>
                </a:schemeClr>
              </a:solidFill>
              <a:latin typeface="ITC Franklin Gothic"/>
            </a:endParaRPr>
          </a:p>
          <a:p>
            <a:pPr marL="285750" indent="-285750">
              <a:buFont typeface="Arial"/>
              <a:buChar char="•"/>
            </a:pPr>
            <a:endParaRPr lang="en-US">
              <a:solidFill>
                <a:schemeClr val="tx1">
                  <a:lumMod val="75000"/>
                  <a:lumOff val="25000"/>
                </a:schemeClr>
              </a:solidFill>
              <a:latin typeface="ITC Franklin Gothic"/>
            </a:endParaRPr>
          </a:p>
        </p:txBody>
      </p:sp>
      <p:sp>
        <p:nvSpPr>
          <p:cNvPr id="5" name="Slide Number Placeholder 4">
            <a:extLst>
              <a:ext uri="{FF2B5EF4-FFF2-40B4-BE49-F238E27FC236}">
                <a16:creationId xmlns:a16="http://schemas.microsoft.com/office/drawing/2014/main" id="{A90CB2EB-9129-4B9A-9BBB-1A42A0D117B7}"/>
              </a:ext>
            </a:extLst>
          </p:cNvPr>
          <p:cNvSpPr>
            <a:spLocks noGrp="1"/>
          </p:cNvSpPr>
          <p:nvPr>
            <p:ph type="sldNum" sz="quarter" idx="4"/>
          </p:nvPr>
        </p:nvSpPr>
        <p:spPr/>
        <p:txBody>
          <a:bodyPr/>
          <a:lstStyle/>
          <a:p>
            <a:fld id="{0F418C06-167A-E646-9EF6-18275B625F6B}" type="slidenum">
              <a:rPr lang="en-US" smtClean="0"/>
              <a:pPr/>
              <a:t>48</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8F431266-1B63-4345-A372-70C66610AD65}"/>
              </a:ext>
            </a:extLst>
          </p:cNvPr>
          <p:cNvPicPr>
            <a:picLocks noChangeAspect="1"/>
          </p:cNvPicPr>
          <p:nvPr/>
        </p:nvPicPr>
        <p:blipFill>
          <a:blip r:embed="rId3"/>
          <a:stretch>
            <a:fillRect/>
          </a:stretch>
        </p:blipFill>
        <p:spPr>
          <a:xfrm>
            <a:off x="1436914" y="4507957"/>
            <a:ext cx="4187372" cy="1173117"/>
          </a:xfrm>
          <a:prstGeom prst="rect">
            <a:avLst/>
          </a:prstGeom>
        </p:spPr>
      </p:pic>
      <p:sp>
        <p:nvSpPr>
          <p:cNvPr id="9" name="TextBox 8">
            <a:extLst>
              <a:ext uri="{FF2B5EF4-FFF2-40B4-BE49-F238E27FC236}">
                <a16:creationId xmlns:a16="http://schemas.microsoft.com/office/drawing/2014/main" id="{CC1BDB50-43C5-4CC4-ABE7-6E7B343AA8D5}"/>
              </a:ext>
            </a:extLst>
          </p:cNvPr>
          <p:cNvSpPr txBox="1"/>
          <p:nvPr/>
        </p:nvSpPr>
        <p:spPr>
          <a:xfrm>
            <a:off x="1654629" y="1502229"/>
            <a:ext cx="354874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What about Patents and Trademarks?</a:t>
            </a:r>
          </a:p>
        </p:txBody>
      </p:sp>
      <p:pic>
        <p:nvPicPr>
          <p:cNvPr id="14" name="Picture 14">
            <a:extLst>
              <a:ext uri="{FF2B5EF4-FFF2-40B4-BE49-F238E27FC236}">
                <a16:creationId xmlns:a16="http://schemas.microsoft.com/office/drawing/2014/main" id="{37F8DE2D-DC70-4616-9590-14D45257B990}"/>
              </a:ext>
            </a:extLst>
          </p:cNvPr>
          <p:cNvPicPr>
            <a:picLocks noChangeAspect="1"/>
          </p:cNvPicPr>
          <p:nvPr/>
        </p:nvPicPr>
        <p:blipFill>
          <a:blip r:embed="rId4"/>
          <a:stretch>
            <a:fillRect/>
          </a:stretch>
        </p:blipFill>
        <p:spPr>
          <a:xfrm>
            <a:off x="3701144" y="2710542"/>
            <a:ext cx="1436915" cy="1444172"/>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FE65B38E-58DF-40C8-90E1-196DB9C4F2D1}"/>
              </a:ext>
            </a:extLst>
          </p:cNvPr>
          <p:cNvPicPr>
            <a:picLocks noChangeAspect="1"/>
          </p:cNvPicPr>
          <p:nvPr/>
        </p:nvPicPr>
        <p:blipFill>
          <a:blip r:embed="rId5"/>
          <a:stretch>
            <a:fillRect/>
          </a:stretch>
        </p:blipFill>
        <p:spPr>
          <a:xfrm>
            <a:off x="1872344" y="2688771"/>
            <a:ext cx="1436915" cy="1436915"/>
          </a:xfrm>
          <a:prstGeom prst="rect">
            <a:avLst/>
          </a:prstGeom>
        </p:spPr>
      </p:pic>
    </p:spTree>
    <p:extLst>
      <p:ext uri="{BB962C8B-B14F-4D97-AF65-F5344CB8AC3E}">
        <p14:creationId xmlns:p14="http://schemas.microsoft.com/office/powerpoint/2010/main" val="2217390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anchor="t"/>
          <a:lstStyle/>
          <a:p>
            <a:r>
              <a:rPr lang="en-US" sz="2800"/>
              <a:t>Defining and Measuring the Universe of </a:t>
            </a:r>
            <a:endParaRPr lang="en-US"/>
          </a:p>
          <a:p>
            <a:r>
              <a:rPr lang="en-US" sz="2800"/>
              <a:t>Open Source Software Innovation</a:t>
            </a:r>
            <a:endParaRPr lang="en-US"/>
          </a:p>
        </p:txBody>
      </p:sp>
      <p:sp>
        <p:nvSpPr>
          <p:cNvPr id="4" name="Text Placeholder 3"/>
          <p:cNvSpPr>
            <a:spLocks noGrp="1"/>
          </p:cNvSpPr>
          <p:nvPr>
            <p:ph type="body" sz="quarter" idx="12"/>
          </p:nvPr>
        </p:nvSpPr>
        <p:spPr>
          <a:xfrm>
            <a:off x="912533" y="2933146"/>
            <a:ext cx="9144000" cy="419581"/>
          </a:xfrm>
        </p:spPr>
        <p:txBody>
          <a:bodyPr vert="horz" anchor="t"/>
          <a:lstStyle/>
          <a:p>
            <a:r>
              <a:rPr lang="en-US" sz="2400"/>
              <a:t>THANK YOU</a:t>
            </a:r>
          </a:p>
        </p:txBody>
      </p:sp>
      <p:sp>
        <p:nvSpPr>
          <p:cNvPr id="8" name="Text Placeholder 3">
            <a:extLst>
              <a:ext uri="{FF2B5EF4-FFF2-40B4-BE49-F238E27FC236}">
                <a16:creationId xmlns:a16="http://schemas.microsoft.com/office/drawing/2014/main" id="{68AF6590-2CC3-4857-9CD5-0515D85BA563}"/>
              </a:ext>
            </a:extLst>
          </p:cNvPr>
          <p:cNvSpPr txBox="1">
            <a:spLocks/>
          </p:cNvSpPr>
          <p:nvPr/>
        </p:nvSpPr>
        <p:spPr>
          <a:xfrm>
            <a:off x="955590" y="3774628"/>
            <a:ext cx="9144000" cy="419581"/>
          </a:xfrm>
          <a:prstGeom prst="rect">
            <a:avLst/>
          </a:prstGeom>
        </p:spPr>
        <p:txBody>
          <a:bodyPr vert="horz" anchor="t"/>
          <a:lstStyle>
            <a:lvl1pPr marL="0" indent="0" algn="ctr" defTabSz="457200" rtl="0" eaLnBrk="1" latinLnBrk="0" hangingPunct="1">
              <a:spcBef>
                <a:spcPct val="20000"/>
              </a:spcBef>
              <a:buFontTx/>
              <a:buNone/>
              <a:defRPr sz="2800" kern="1200" baseline="0">
                <a:solidFill>
                  <a:schemeClr val="bg1"/>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a:t>QUESTIONS?</a:t>
            </a:r>
          </a:p>
        </p:txBody>
      </p:sp>
    </p:spTree>
    <p:extLst>
      <p:ext uri="{BB962C8B-B14F-4D97-AF65-F5344CB8AC3E}">
        <p14:creationId xmlns:p14="http://schemas.microsoft.com/office/powerpoint/2010/main" val="261386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5F48-706A-A547-86DF-8BE597C8EE7D}"/>
              </a:ext>
            </a:extLst>
          </p:cNvPr>
          <p:cNvSpPr>
            <a:spLocks noGrp="1"/>
          </p:cNvSpPr>
          <p:nvPr>
            <p:ph type="title"/>
          </p:nvPr>
        </p:nvSpPr>
        <p:spPr>
          <a:xfrm>
            <a:off x="548640" y="508384"/>
            <a:ext cx="9875520" cy="712593"/>
          </a:xfrm>
        </p:spPr>
        <p:txBody>
          <a:bodyPr/>
          <a:lstStyle/>
          <a:p>
            <a:r>
              <a:rPr lang="en-US"/>
              <a:t>Focus on Richmond and Blacksburg</a:t>
            </a:r>
          </a:p>
        </p:txBody>
      </p:sp>
      <p:sp>
        <p:nvSpPr>
          <p:cNvPr id="3" name="Content Placeholder 2">
            <a:extLst>
              <a:ext uri="{FF2B5EF4-FFF2-40B4-BE49-F238E27FC236}">
                <a16:creationId xmlns:a16="http://schemas.microsoft.com/office/drawing/2014/main" id="{E939AA81-4E83-B44E-9D59-DBEA904B69D0}"/>
              </a:ext>
            </a:extLst>
          </p:cNvPr>
          <p:cNvSpPr>
            <a:spLocks noGrp="1"/>
          </p:cNvSpPr>
          <p:nvPr>
            <p:ph idx="1"/>
          </p:nvPr>
        </p:nvSpPr>
        <p:spPr>
          <a:xfrm>
            <a:off x="6055082" y="1595935"/>
            <a:ext cx="4357356" cy="3980204"/>
          </a:xfrm>
        </p:spPr>
        <p:txBody>
          <a:bodyPr anchor="t"/>
          <a:lstStyle/>
          <a:p>
            <a:pPr marL="0" indent="0">
              <a:buNone/>
            </a:pPr>
            <a:r>
              <a:rPr lang="en-US" sz="2520">
                <a:solidFill>
                  <a:schemeClr val="tx2"/>
                </a:solidFill>
                <a:latin typeface="ITC Franklin Gothic Std Book"/>
              </a:rPr>
              <a:t>Examining two metropolitan statistical areas in 2017:</a:t>
            </a:r>
          </a:p>
          <a:p>
            <a:pPr lvl="1"/>
            <a:r>
              <a:rPr lang="en-US" sz="2160">
                <a:solidFill>
                  <a:schemeClr val="tx2"/>
                </a:solidFill>
                <a:latin typeface="ITC Franklin Gothic Std Book"/>
              </a:rPr>
              <a:t>Richmond and Blacksburg</a:t>
            </a:r>
          </a:p>
          <a:p>
            <a:pPr lvl="1"/>
            <a:r>
              <a:rPr lang="en-US" sz="2160">
                <a:solidFill>
                  <a:schemeClr val="tx2"/>
                </a:solidFill>
                <a:latin typeface="ITC Franklin Gothic Std Book"/>
              </a:rPr>
              <a:t>Completely contained within Virginia</a:t>
            </a:r>
          </a:p>
          <a:p>
            <a:pPr lvl="1"/>
            <a:r>
              <a:rPr lang="en-US" sz="2160">
                <a:solidFill>
                  <a:schemeClr val="tx2"/>
                </a:solidFill>
                <a:latin typeface="ITC Franklin Gothic Std Book"/>
              </a:rPr>
              <a:t>“Quarantined” from each other by distance </a:t>
            </a:r>
          </a:p>
          <a:p>
            <a:pPr marL="0" indent="0">
              <a:buNone/>
            </a:pPr>
            <a:endParaRPr lang="en-US"/>
          </a:p>
        </p:txBody>
      </p:sp>
      <p:sp>
        <p:nvSpPr>
          <p:cNvPr id="4" name="Slide Number Placeholder 3">
            <a:extLst>
              <a:ext uri="{FF2B5EF4-FFF2-40B4-BE49-F238E27FC236}">
                <a16:creationId xmlns:a16="http://schemas.microsoft.com/office/drawing/2014/main" id="{26A415EC-BE06-6B4D-A57A-1143E2F9B45D}"/>
              </a:ext>
            </a:extLst>
          </p:cNvPr>
          <p:cNvSpPr>
            <a:spLocks noGrp="1"/>
          </p:cNvSpPr>
          <p:nvPr>
            <p:ph type="sldNum" sz="quarter" idx="4"/>
          </p:nvPr>
        </p:nvSpPr>
        <p:spPr/>
        <p:txBody>
          <a:bodyPr/>
          <a:lstStyle/>
          <a:p>
            <a:fld id="{0F418C06-167A-E646-9EF6-18275B625F6B}" type="slidenum">
              <a:rPr lang="en-US" smtClean="0"/>
              <a:pPr/>
              <a:t>5</a:t>
            </a:fld>
            <a:endParaRPr lang="en-US"/>
          </a:p>
        </p:txBody>
      </p:sp>
      <p:pic>
        <p:nvPicPr>
          <p:cNvPr id="8" name="Picture 7">
            <a:extLst>
              <a:ext uri="{FF2B5EF4-FFF2-40B4-BE49-F238E27FC236}">
                <a16:creationId xmlns:a16="http://schemas.microsoft.com/office/drawing/2014/main" id="{9E26785A-86A2-5D49-9ABF-9A2374031900}"/>
              </a:ext>
            </a:extLst>
          </p:cNvPr>
          <p:cNvPicPr>
            <a:picLocks noChangeAspect="1"/>
          </p:cNvPicPr>
          <p:nvPr/>
        </p:nvPicPr>
        <p:blipFill>
          <a:blip r:embed="rId2"/>
          <a:stretch>
            <a:fillRect/>
          </a:stretch>
        </p:blipFill>
        <p:spPr>
          <a:xfrm>
            <a:off x="760520" y="1701566"/>
            <a:ext cx="4937760" cy="3768942"/>
          </a:xfrm>
          <a:prstGeom prst="rect">
            <a:avLst/>
          </a:prstGeom>
          <a:ln w="9525">
            <a:solidFill>
              <a:schemeClr val="tx2"/>
            </a:solidFill>
          </a:ln>
        </p:spPr>
      </p:pic>
      <p:sp>
        <p:nvSpPr>
          <p:cNvPr id="10" name="Oval 9">
            <a:extLst>
              <a:ext uri="{FF2B5EF4-FFF2-40B4-BE49-F238E27FC236}">
                <a16:creationId xmlns:a16="http://schemas.microsoft.com/office/drawing/2014/main" id="{C19DC71D-3AE9-C940-8ED5-0C189005DDF6}"/>
              </a:ext>
            </a:extLst>
          </p:cNvPr>
          <p:cNvSpPr/>
          <p:nvPr/>
        </p:nvSpPr>
        <p:spPr>
          <a:xfrm>
            <a:off x="2412513" y="3724928"/>
            <a:ext cx="502484" cy="473484"/>
          </a:xfrm>
          <a:prstGeom prst="ellipse">
            <a:avLst/>
          </a:prstGeom>
          <a:noFill/>
          <a:ln w="190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11" name="Oval 10">
            <a:extLst>
              <a:ext uri="{FF2B5EF4-FFF2-40B4-BE49-F238E27FC236}">
                <a16:creationId xmlns:a16="http://schemas.microsoft.com/office/drawing/2014/main" id="{787E8ED2-DA2B-F640-B476-9CB9DBDFEC57}"/>
              </a:ext>
            </a:extLst>
          </p:cNvPr>
          <p:cNvSpPr/>
          <p:nvPr/>
        </p:nvSpPr>
        <p:spPr>
          <a:xfrm>
            <a:off x="3900605" y="3300763"/>
            <a:ext cx="822959" cy="987836"/>
          </a:xfrm>
          <a:prstGeom prst="ellipse">
            <a:avLst/>
          </a:prstGeom>
          <a:noFill/>
          <a:ln w="190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Tree>
    <p:extLst>
      <p:ext uri="{BB962C8B-B14F-4D97-AF65-F5344CB8AC3E}">
        <p14:creationId xmlns:p14="http://schemas.microsoft.com/office/powerpoint/2010/main" val="4055934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646A7-F4F3-43B2-8005-E2E312850547}"/>
              </a:ext>
            </a:extLst>
          </p:cNvPr>
          <p:cNvSpPr>
            <a:spLocks noGrp="1"/>
          </p:cNvSpPr>
          <p:nvPr>
            <p:ph type="body" sz="quarter" idx="10"/>
          </p:nvPr>
        </p:nvSpPr>
        <p:spPr>
          <a:xfrm>
            <a:off x="2106" y="1302716"/>
            <a:ext cx="10972800" cy="1517210"/>
          </a:xfrm>
        </p:spPr>
        <p:txBody>
          <a:bodyPr vert="horz" anchor="t"/>
          <a:lstStyle/>
          <a:p>
            <a:pPr>
              <a:spcBef>
                <a:spcPts val="0"/>
              </a:spcBef>
            </a:pPr>
            <a:r>
              <a:rPr lang="en-US" sz="3000">
                <a:solidFill>
                  <a:srgbClr val="FFFFFF"/>
                </a:solidFill>
              </a:rPr>
              <a:t>Measuring</a:t>
            </a:r>
            <a:r>
              <a:rPr lang="en-US" sz="3000"/>
              <a:t> the Federal (Public) Funding of </a:t>
            </a:r>
            <a:endParaRPr lang="en-US"/>
          </a:p>
          <a:p>
            <a:pPr>
              <a:spcBef>
                <a:spcPts val="0"/>
              </a:spcBef>
            </a:pPr>
            <a:r>
              <a:rPr lang="en-US" sz="3000"/>
              <a:t>Research &amp; Development Projects</a:t>
            </a:r>
            <a:br>
              <a:rPr lang="en-US" sz="3000"/>
            </a:br>
            <a:r>
              <a:rPr lang="en-US" sz="3000"/>
              <a:t>Using Administrative Data</a:t>
            </a:r>
          </a:p>
        </p:txBody>
      </p:sp>
      <p:sp>
        <p:nvSpPr>
          <p:cNvPr id="5" name="Text Placeholder 4">
            <a:extLst>
              <a:ext uri="{FF2B5EF4-FFF2-40B4-BE49-F238E27FC236}">
                <a16:creationId xmlns:a16="http://schemas.microsoft.com/office/drawing/2014/main" id="{067A7AB4-A1CE-4401-85FB-245DEEED00A7}"/>
              </a:ext>
            </a:extLst>
          </p:cNvPr>
          <p:cNvSpPr>
            <a:spLocks noGrp="1"/>
          </p:cNvSpPr>
          <p:nvPr>
            <p:ph type="body" sz="quarter" idx="11"/>
          </p:nvPr>
        </p:nvSpPr>
        <p:spPr>
          <a:xfrm>
            <a:off x="-3337" y="3644139"/>
            <a:ext cx="10972800" cy="1097214"/>
          </a:xfrm>
        </p:spPr>
        <p:txBody>
          <a:bodyPr vert="horz" anchor="t"/>
          <a:lstStyle/>
          <a:p>
            <a:r>
              <a:rPr lang="en-US" sz="1800"/>
              <a:t>SDAD DSPG Team: Alyssa </a:t>
            </a:r>
            <a:r>
              <a:rPr lang="en-US" sz="1800" err="1"/>
              <a:t>Fowers</a:t>
            </a:r>
            <a:r>
              <a:rPr lang="en-US" sz="1800"/>
              <a:t>, Sean Pietrowicz, Joel Thurston, Stephanie Shipp</a:t>
            </a:r>
          </a:p>
          <a:p>
            <a:r>
              <a:rPr lang="en-US" sz="1800"/>
              <a:t>Sponsor: John Jankowski. R&amp;D Statistics Program, </a:t>
            </a:r>
            <a:br>
              <a:rPr lang="en-US" sz="1800"/>
            </a:br>
            <a:r>
              <a:rPr lang="en-US" sz="1800"/>
              <a:t>National Center for Science &amp; Engineering Statistics. National Science Foundation</a:t>
            </a:r>
          </a:p>
          <a:p>
            <a:endParaRPr lang="en-US" sz="1800"/>
          </a:p>
          <a:p>
            <a:endParaRPr lang="en-US" sz="1600"/>
          </a:p>
          <a:p>
            <a:endParaRPr lang="en-US" sz="1600"/>
          </a:p>
        </p:txBody>
      </p:sp>
      <p:sp>
        <p:nvSpPr>
          <p:cNvPr id="6" name="Text Placeholder 5">
            <a:extLst>
              <a:ext uri="{FF2B5EF4-FFF2-40B4-BE49-F238E27FC236}">
                <a16:creationId xmlns:a16="http://schemas.microsoft.com/office/drawing/2014/main" id="{2D7DDD14-38AF-455C-B5FC-A9563F604A66}"/>
              </a:ext>
            </a:extLst>
          </p:cNvPr>
          <p:cNvSpPr>
            <a:spLocks noGrp="1"/>
          </p:cNvSpPr>
          <p:nvPr>
            <p:ph type="body" sz="quarter" idx="12"/>
          </p:nvPr>
        </p:nvSpPr>
        <p:spPr>
          <a:xfrm>
            <a:off x="-43629" y="4618989"/>
            <a:ext cx="10972800" cy="419581"/>
          </a:xfrm>
        </p:spPr>
        <p:txBody>
          <a:bodyPr vert="horz" anchor="t"/>
          <a:lstStyle/>
          <a:p>
            <a:r>
              <a:rPr lang="en-US" sz="2000"/>
              <a:t>June 28, 2019</a:t>
            </a:r>
          </a:p>
        </p:txBody>
      </p:sp>
      <p:sp>
        <p:nvSpPr>
          <p:cNvPr id="4" name="Slide Number Placeholder 3">
            <a:extLst>
              <a:ext uri="{FF2B5EF4-FFF2-40B4-BE49-F238E27FC236}">
                <a16:creationId xmlns:a16="http://schemas.microsoft.com/office/drawing/2014/main" id="{88087D2C-4CF7-4AF9-A027-160D6220332F}"/>
              </a:ext>
            </a:extLst>
          </p:cNvPr>
          <p:cNvSpPr>
            <a:spLocks noGrp="1"/>
          </p:cNvSpPr>
          <p:nvPr>
            <p:ph type="sldNum" sz="quarter" idx="4294967295"/>
          </p:nvPr>
        </p:nvSpPr>
        <p:spPr>
          <a:xfrm>
            <a:off x="0" y="6459538"/>
            <a:ext cx="2133600" cy="365125"/>
          </a:xfrm>
          <a:prstGeom prst="rect">
            <a:avLst/>
          </a:prstGeom>
        </p:spPr>
        <p:txBody>
          <a:bodyPr/>
          <a:lstStyle/>
          <a:p>
            <a:fld id="{0F418C06-167A-E646-9EF6-18275B625F6B}" type="slidenum">
              <a:rPr lang="en-US" smtClean="0"/>
              <a:pPr/>
              <a:t>50</a:t>
            </a:fld>
            <a:endParaRPr lang="en-US"/>
          </a:p>
        </p:txBody>
      </p:sp>
    </p:spTree>
    <p:extLst>
      <p:ext uri="{BB962C8B-B14F-4D97-AF65-F5344CB8AC3E}">
        <p14:creationId xmlns:p14="http://schemas.microsoft.com/office/powerpoint/2010/main" val="1366052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A8AD4F-A956-4F5B-9379-C58CD785EEFC}"/>
              </a:ext>
            </a:extLst>
          </p:cNvPr>
          <p:cNvSpPr>
            <a:spLocks noGrp="1"/>
          </p:cNvSpPr>
          <p:nvPr>
            <p:ph type="title"/>
          </p:nvPr>
        </p:nvSpPr>
        <p:spPr/>
        <p:txBody>
          <a:bodyPr anchor="t"/>
          <a:lstStyle/>
          <a:p>
            <a:r>
              <a:rPr lang="en-US"/>
              <a:t>Project Summary and Goals</a:t>
            </a:r>
          </a:p>
        </p:txBody>
      </p:sp>
      <p:sp>
        <p:nvSpPr>
          <p:cNvPr id="4" name="Content Placeholder 3">
            <a:extLst>
              <a:ext uri="{FF2B5EF4-FFF2-40B4-BE49-F238E27FC236}">
                <a16:creationId xmlns:a16="http://schemas.microsoft.com/office/drawing/2014/main" id="{8968E6F7-7FC3-4190-BD45-E3789C56EA1D}"/>
              </a:ext>
            </a:extLst>
          </p:cNvPr>
          <p:cNvSpPr>
            <a:spLocks noGrp="1"/>
          </p:cNvSpPr>
          <p:nvPr>
            <p:ph sz="quarter" idx="11"/>
          </p:nvPr>
        </p:nvSpPr>
        <p:spPr>
          <a:xfrm>
            <a:off x="754380" y="1143000"/>
            <a:ext cx="9464040" cy="5127871"/>
          </a:xfrm>
        </p:spPr>
        <p:txBody>
          <a:bodyPr anchor="t"/>
          <a:lstStyle/>
          <a:p>
            <a:pPr marL="0" indent="0">
              <a:buNone/>
            </a:pPr>
            <a:r>
              <a:rPr lang="en-US" sz="2400" b="1">
                <a:solidFill>
                  <a:schemeClr val="accent6">
                    <a:lumMod val="75000"/>
                  </a:schemeClr>
                </a:solidFill>
                <a:ea typeface="+mn-lt"/>
                <a:cs typeface="+mn-lt"/>
              </a:rPr>
              <a:t>Enhancing or supplementing research and development data </a:t>
            </a:r>
            <a:endParaRPr lang="en-US" sz="2400">
              <a:solidFill>
                <a:schemeClr val="accent6">
                  <a:lumMod val="75000"/>
                </a:schemeClr>
              </a:solidFill>
              <a:ea typeface="+mn-lt"/>
              <a:cs typeface="+mn-lt"/>
            </a:endParaRPr>
          </a:p>
          <a:p>
            <a:pPr marL="342900" indent="-342900"/>
            <a:r>
              <a:rPr lang="en-US" b="1">
                <a:ea typeface="+mn-lt"/>
                <a:cs typeface="+mn-lt"/>
              </a:rPr>
              <a:t>NSF National Center for Science &amp; Engineering Statistics (NCSES) survey (census) data</a:t>
            </a:r>
            <a:r>
              <a:rPr lang="en-US">
                <a:solidFill>
                  <a:schemeClr val="accent6">
                    <a:lumMod val="75000"/>
                  </a:schemeClr>
                </a:solidFill>
                <a:ea typeface="+mn-lt"/>
                <a:cs typeface="+mn-lt"/>
              </a:rPr>
              <a:t> </a:t>
            </a:r>
            <a:r>
              <a:rPr lang="en-US">
                <a:ea typeface="+mn-lt"/>
                <a:cs typeface="+mn-lt"/>
              </a:rPr>
              <a:t>with publicly available administrative data</a:t>
            </a:r>
          </a:p>
          <a:p>
            <a:pPr marL="0" indent="0">
              <a:buNone/>
            </a:pPr>
            <a:r>
              <a:rPr lang="en-US" sz="2400" b="1">
                <a:solidFill>
                  <a:schemeClr val="accent6">
                    <a:lumMod val="75000"/>
                  </a:schemeClr>
                </a:solidFill>
                <a:ea typeface="+mn-lt"/>
                <a:cs typeface="+mn-lt"/>
              </a:rPr>
              <a:t>Providing International Standards for Science, Technology, Innovation (STI) Data</a:t>
            </a:r>
          </a:p>
          <a:p>
            <a:pPr marL="342900" indent="-342900"/>
            <a:r>
              <a:rPr lang="en-US" err="1">
                <a:ea typeface="+mn-lt"/>
                <a:cs typeface="+mn-lt"/>
              </a:rPr>
              <a:t>Organisation</a:t>
            </a:r>
            <a:r>
              <a:rPr lang="en-US">
                <a:ea typeface="+mn-lt"/>
                <a:cs typeface="+mn-lt"/>
              </a:rPr>
              <a:t> for Economic Co-operation and Development (OECD) - National Experts on Science and Technology Indicators (NESTI):  – our NSF sponsor chairs this working group</a:t>
            </a:r>
          </a:p>
          <a:p>
            <a:pPr marL="0" indent="0">
              <a:buNone/>
            </a:pPr>
            <a:r>
              <a:rPr lang="en-US" sz="2400" b="1">
                <a:solidFill>
                  <a:schemeClr val="accent6">
                    <a:lumMod val="75000"/>
                  </a:schemeClr>
                </a:solidFill>
                <a:ea typeface="+mn-lt"/>
                <a:cs typeface="+mn-lt"/>
              </a:rPr>
              <a:t>Why this matters</a:t>
            </a:r>
            <a:endParaRPr lang="en-US" sz="2400">
              <a:solidFill>
                <a:schemeClr val="accent6">
                  <a:lumMod val="75000"/>
                </a:schemeClr>
              </a:solidFill>
              <a:ea typeface="+mn-lt"/>
              <a:cs typeface="+mn-lt"/>
            </a:endParaRPr>
          </a:p>
          <a:p>
            <a:pPr marL="342900" indent="-342900"/>
            <a:r>
              <a:rPr lang="en-US" sz="1800">
                <a:ea typeface="+mn-lt"/>
                <a:cs typeface="+mn-lt"/>
              </a:rPr>
              <a:t>Tracking funding to the project level will</a:t>
            </a:r>
            <a:r>
              <a:rPr lang="en-US">
                <a:ea typeface="+mn-lt"/>
                <a:cs typeface="+mn-lt"/>
              </a:rPr>
              <a:t> allow detailed analysis </a:t>
            </a:r>
            <a:r>
              <a:rPr lang="en-US" sz="1800">
                <a:ea typeface="+mn-lt"/>
                <a:cs typeface="+mn-lt"/>
              </a:rPr>
              <a:t>of R&amp;D</a:t>
            </a:r>
            <a:r>
              <a:rPr lang="en-US">
                <a:ea typeface="+mn-lt"/>
                <a:cs typeface="+mn-lt"/>
              </a:rPr>
              <a:t> </a:t>
            </a:r>
            <a:r>
              <a:rPr lang="en-US" sz="1800">
                <a:ea typeface="+mn-lt"/>
                <a:cs typeface="+mn-lt"/>
              </a:rPr>
              <a:t>funding (fields of study, amount of funding, other)</a:t>
            </a:r>
          </a:p>
          <a:p>
            <a:pPr marL="0" indent="0">
              <a:buNone/>
            </a:pPr>
            <a:r>
              <a:rPr lang="en-US" sz="2400" b="1">
                <a:solidFill>
                  <a:schemeClr val="accent6">
                    <a:lumMod val="75000"/>
                  </a:schemeClr>
                </a:solidFill>
                <a:ea typeface="+mn-lt"/>
                <a:cs typeface="+mn-lt"/>
              </a:rPr>
              <a:t>Goals</a:t>
            </a:r>
          </a:p>
          <a:p>
            <a:pPr marL="342900" indent="-342900"/>
            <a:r>
              <a:rPr lang="en-US" sz="1800">
                <a:ea typeface="+mn-lt"/>
                <a:cs typeface="+mn-lt"/>
              </a:rPr>
              <a:t>Document</a:t>
            </a:r>
            <a:r>
              <a:rPr lang="en-US">
                <a:ea typeface="+mn-lt"/>
                <a:cs typeface="+mn-lt"/>
              </a:rPr>
              <a:t> availability and quality of administrative  data to measure</a:t>
            </a:r>
            <a:r>
              <a:rPr lang="en-US" sz="1800">
                <a:ea typeface="+mn-lt"/>
                <a:cs typeface="+mn-lt"/>
              </a:rPr>
              <a:t> public</a:t>
            </a:r>
            <a:r>
              <a:rPr lang="en-US">
                <a:ea typeface="+mn-lt"/>
                <a:cs typeface="+mn-lt"/>
              </a:rPr>
              <a:t> </a:t>
            </a:r>
            <a:r>
              <a:rPr lang="en-US" sz="1800">
                <a:ea typeface="+mn-lt"/>
                <a:cs typeface="+mn-lt"/>
              </a:rPr>
              <a:t>R&amp;D expenditures across federal agencies using a common</a:t>
            </a:r>
            <a:r>
              <a:rPr lang="en-US">
                <a:ea typeface="+mn-lt"/>
                <a:cs typeface="+mn-lt"/>
              </a:rPr>
              <a:t> </a:t>
            </a:r>
            <a:r>
              <a:rPr lang="en-US" sz="1800">
                <a:ea typeface="+mn-lt"/>
                <a:cs typeface="+mn-lt"/>
              </a:rPr>
              <a:t>template.</a:t>
            </a:r>
          </a:p>
          <a:p>
            <a:pPr marL="342900" indent="-342900"/>
            <a:r>
              <a:rPr lang="en-US" sz="1800">
                <a:ea typeface="+mn-lt"/>
                <a:cs typeface="+mn-lt"/>
              </a:rPr>
              <a:t>Assess feasibility of building a micro database of public funding for R&amp;D</a:t>
            </a:r>
            <a:r>
              <a:rPr lang="en-US">
                <a:ea typeface="+mn-lt"/>
                <a:cs typeface="+mn-lt"/>
              </a:rPr>
              <a:t> </a:t>
            </a:r>
            <a:r>
              <a:rPr lang="en-US" sz="1800">
                <a:ea typeface="+mn-lt"/>
                <a:cs typeface="+mn-lt"/>
              </a:rPr>
              <a:t>projects based on administrative</a:t>
            </a:r>
            <a:r>
              <a:rPr lang="en-US">
                <a:ea typeface="+mn-lt"/>
                <a:cs typeface="+mn-lt"/>
              </a:rPr>
              <a:t> </a:t>
            </a:r>
            <a:r>
              <a:rPr lang="en-US" sz="1800">
                <a:ea typeface="+mn-lt"/>
                <a:cs typeface="+mn-lt"/>
              </a:rPr>
              <a:t>data</a:t>
            </a:r>
            <a:endParaRPr lang="en-US">
              <a:ea typeface="+mn-lt"/>
              <a:cs typeface="+mn-lt"/>
            </a:endParaRPr>
          </a:p>
          <a:p>
            <a:pPr marL="342900" indent="-342900"/>
            <a:endParaRPr lang="en-US" sz="1800">
              <a:ea typeface="+mn-lt"/>
              <a:cs typeface="+mn-lt"/>
            </a:endParaRPr>
          </a:p>
        </p:txBody>
      </p:sp>
    </p:spTree>
    <p:extLst>
      <p:ext uri="{BB962C8B-B14F-4D97-AF65-F5344CB8AC3E}">
        <p14:creationId xmlns:p14="http://schemas.microsoft.com/office/powerpoint/2010/main" val="2233564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screenshot&#10;&#10;Description generated with high confidence">
            <a:extLst>
              <a:ext uri="{FF2B5EF4-FFF2-40B4-BE49-F238E27FC236}">
                <a16:creationId xmlns:a16="http://schemas.microsoft.com/office/drawing/2014/main" id="{A46EFBE7-D0D2-4B7C-944F-F4BCCFD2DAF7}"/>
              </a:ext>
            </a:extLst>
          </p:cNvPr>
          <p:cNvPicPr>
            <a:picLocks noChangeAspect="1"/>
          </p:cNvPicPr>
          <p:nvPr/>
        </p:nvPicPr>
        <p:blipFill>
          <a:blip r:embed="rId3"/>
          <a:stretch>
            <a:fillRect/>
          </a:stretch>
        </p:blipFill>
        <p:spPr>
          <a:xfrm>
            <a:off x="41541" y="44564"/>
            <a:ext cx="10872948" cy="6892390"/>
          </a:xfrm>
          <a:prstGeom prst="rect">
            <a:avLst/>
          </a:prstGeom>
        </p:spPr>
      </p:pic>
    </p:spTree>
    <p:extLst>
      <p:ext uri="{BB962C8B-B14F-4D97-AF65-F5344CB8AC3E}">
        <p14:creationId xmlns:p14="http://schemas.microsoft.com/office/powerpoint/2010/main" val="3020347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FFD1F837-8A05-4E82-82C1-1D96F8610F00}"/>
              </a:ext>
            </a:extLst>
          </p:cNvPr>
          <p:cNvPicPr>
            <a:picLocks noChangeAspect="1"/>
          </p:cNvPicPr>
          <p:nvPr/>
        </p:nvPicPr>
        <p:blipFill>
          <a:blip r:embed="rId3"/>
          <a:stretch>
            <a:fillRect/>
          </a:stretch>
        </p:blipFill>
        <p:spPr>
          <a:xfrm>
            <a:off x="908378" y="50008"/>
            <a:ext cx="9142879" cy="6809971"/>
          </a:xfrm>
          <a:prstGeom prst="rect">
            <a:avLst/>
          </a:prstGeom>
        </p:spPr>
      </p:pic>
    </p:spTree>
    <p:extLst>
      <p:ext uri="{BB962C8B-B14F-4D97-AF65-F5344CB8AC3E}">
        <p14:creationId xmlns:p14="http://schemas.microsoft.com/office/powerpoint/2010/main" val="1225994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987E568-3EAA-4415-9286-FF9822A8185D}"/>
              </a:ext>
            </a:extLst>
          </p:cNvPr>
          <p:cNvSpPr>
            <a:spLocks noGrp="1"/>
          </p:cNvSpPr>
          <p:nvPr>
            <p:ph type="body" sz="quarter" idx="11"/>
          </p:nvPr>
        </p:nvSpPr>
        <p:spPr>
          <a:xfrm>
            <a:off x="661900" y="980967"/>
            <a:ext cx="9533266" cy="1603660"/>
          </a:xfrm>
        </p:spPr>
        <p:txBody>
          <a:bodyPr anchor="t"/>
          <a:lstStyle/>
          <a:p>
            <a:pPr marL="342900" indent="-342900" algn="just">
              <a:buFont typeface="Arial" panose="020B0604020202020204" pitchFamily="34" charset="0"/>
              <a:buChar char="•"/>
            </a:pPr>
            <a:r>
              <a:rPr lang="en-US">
                <a:cs typeface="Calibri"/>
              </a:rPr>
              <a:t>The data for this project are entirely available to the public and contains no confidential or classified information. </a:t>
            </a:r>
            <a:endParaRPr lang="en-US"/>
          </a:p>
          <a:p>
            <a:pPr marL="342900" indent="-342900" algn="just">
              <a:buFont typeface="Arial" panose="020B0604020202020204" pitchFamily="34" charset="0"/>
              <a:buChar char="•"/>
            </a:pPr>
            <a:r>
              <a:rPr lang="en-US">
                <a:cs typeface="Calibri"/>
              </a:rPr>
              <a:t>Because our goal is to document and organize already existing public information, there appears to be no potential for ethical conflicts in this project.</a:t>
            </a:r>
          </a:p>
          <a:p>
            <a:pPr marL="342900" indent="-342900" algn="just">
              <a:buFont typeface="Arial" panose="020B0604020202020204" pitchFamily="34" charset="0"/>
              <a:buChar char="•"/>
            </a:pPr>
            <a:endParaRPr lang="en-US">
              <a:cs typeface="Calibri"/>
            </a:endParaRPr>
          </a:p>
        </p:txBody>
      </p:sp>
      <p:sp>
        <p:nvSpPr>
          <p:cNvPr id="3" name="Slide Number Placeholder 2">
            <a:extLst>
              <a:ext uri="{FF2B5EF4-FFF2-40B4-BE49-F238E27FC236}">
                <a16:creationId xmlns:a16="http://schemas.microsoft.com/office/drawing/2014/main" id="{1EC00D13-9DD7-4416-85ED-3D202ACBD3F9}"/>
              </a:ext>
            </a:extLst>
          </p:cNvPr>
          <p:cNvSpPr>
            <a:spLocks noGrp="1"/>
          </p:cNvSpPr>
          <p:nvPr>
            <p:ph type="sldNum" sz="quarter" idx="4294967295"/>
          </p:nvPr>
        </p:nvSpPr>
        <p:spPr>
          <a:xfrm>
            <a:off x="0" y="6459538"/>
            <a:ext cx="2560638" cy="365125"/>
          </a:xfrm>
          <a:prstGeom prst="rect">
            <a:avLst/>
          </a:prstGeom>
        </p:spPr>
        <p:txBody>
          <a:bodyPr/>
          <a:lstStyle/>
          <a:p>
            <a:fld id="{0F418C06-167A-E646-9EF6-18275B625F6B}" type="slidenum">
              <a:rPr lang="en-US" smtClean="0"/>
              <a:pPr/>
              <a:t>54</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2E470CAB-C0DE-4772-9F24-7349B1044B77}"/>
              </a:ext>
            </a:extLst>
          </p:cNvPr>
          <p:cNvPicPr>
            <a:picLocks noChangeAspect="1"/>
          </p:cNvPicPr>
          <p:nvPr/>
        </p:nvPicPr>
        <p:blipFill rotWithShape="1">
          <a:blip r:embed="rId2"/>
          <a:srcRect l="6901" t="19717" r="8012" b="-749"/>
          <a:stretch/>
        </p:blipFill>
        <p:spPr>
          <a:xfrm>
            <a:off x="2377890" y="2676154"/>
            <a:ext cx="6583426" cy="3638480"/>
          </a:xfrm>
          <a:prstGeom prst="rect">
            <a:avLst/>
          </a:prstGeom>
        </p:spPr>
      </p:pic>
      <p:sp>
        <p:nvSpPr>
          <p:cNvPr id="9" name="TextBox 8">
            <a:extLst>
              <a:ext uri="{FF2B5EF4-FFF2-40B4-BE49-F238E27FC236}">
                <a16:creationId xmlns:a16="http://schemas.microsoft.com/office/drawing/2014/main" id="{B5280726-4D6C-45AF-A396-472A2D49BAE6}"/>
              </a:ext>
            </a:extLst>
          </p:cNvPr>
          <p:cNvSpPr txBox="1"/>
          <p:nvPr/>
        </p:nvSpPr>
        <p:spPr>
          <a:xfrm>
            <a:off x="977154" y="256990"/>
            <a:ext cx="90931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0"/>
              </a:spcBef>
            </a:pPr>
            <a:r>
              <a:rPr lang="en-US" sz="3200" b="1">
                <a:solidFill>
                  <a:schemeClr val="accent6">
                    <a:lumMod val="75000"/>
                  </a:schemeClr>
                </a:solidFill>
                <a:latin typeface="ITC Franklin Gothic Std Demi Compressed"/>
                <a:ea typeface="+mj-ea"/>
                <a:cs typeface="+mj-cs"/>
              </a:rPr>
              <a:t>Ethical Review of Research</a:t>
            </a:r>
          </a:p>
        </p:txBody>
      </p:sp>
    </p:spTree>
    <p:extLst>
      <p:ext uri="{BB962C8B-B14F-4D97-AF65-F5344CB8AC3E}">
        <p14:creationId xmlns:p14="http://schemas.microsoft.com/office/powerpoint/2010/main" val="3379289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2FA223-82D2-4FE6-97CF-4B0849B5F095}"/>
              </a:ext>
            </a:extLst>
          </p:cNvPr>
          <p:cNvSpPr>
            <a:spLocks noGrp="1"/>
          </p:cNvSpPr>
          <p:nvPr>
            <p:ph type="body" sz="quarter" idx="13"/>
          </p:nvPr>
        </p:nvSpPr>
        <p:spPr/>
        <p:txBody>
          <a:bodyPr vert="horz" anchor="t"/>
          <a:lstStyle/>
          <a:p>
            <a:r>
              <a:rPr lang="en-US" sz="3600" b="1"/>
              <a:t>Data Discovery</a:t>
            </a:r>
          </a:p>
        </p:txBody>
      </p:sp>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4"/>
          </p:nvPr>
        </p:nvSpPr>
        <p:spPr/>
        <p:txBody>
          <a:bodyPr/>
          <a:lstStyle/>
          <a:p>
            <a:fld id="{0F418C06-167A-E646-9EF6-18275B625F6B}" type="slidenum">
              <a:rPr lang="en-US" smtClean="0"/>
              <a:pPr/>
              <a:t>55</a:t>
            </a:fld>
            <a:endParaRPr lang="en-US"/>
          </a:p>
        </p:txBody>
      </p:sp>
      <p:pic>
        <p:nvPicPr>
          <p:cNvPr id="2" name="Picture 3" descr="A close up of a logo&#10;&#10;Description generated with very high confidence">
            <a:extLst>
              <a:ext uri="{FF2B5EF4-FFF2-40B4-BE49-F238E27FC236}">
                <a16:creationId xmlns:a16="http://schemas.microsoft.com/office/drawing/2014/main" id="{26C1CF64-9F03-4380-9074-B06EDBDD53E5}"/>
              </a:ext>
            </a:extLst>
          </p:cNvPr>
          <p:cNvPicPr>
            <a:picLocks noChangeAspect="1"/>
          </p:cNvPicPr>
          <p:nvPr/>
        </p:nvPicPr>
        <p:blipFill>
          <a:blip r:embed="rId2"/>
          <a:stretch>
            <a:fillRect/>
          </a:stretch>
        </p:blipFill>
        <p:spPr>
          <a:xfrm>
            <a:off x="6519617" y="1696784"/>
            <a:ext cx="1139098" cy="1175668"/>
          </a:xfrm>
          <a:prstGeom prst="rect">
            <a:avLst/>
          </a:prstGeom>
        </p:spPr>
      </p:pic>
      <p:pic>
        <p:nvPicPr>
          <p:cNvPr id="5" name="Picture 5" descr="A picture containing transport, wheel&#10;&#10;Description generated with very high confidence">
            <a:extLst>
              <a:ext uri="{FF2B5EF4-FFF2-40B4-BE49-F238E27FC236}">
                <a16:creationId xmlns:a16="http://schemas.microsoft.com/office/drawing/2014/main" id="{6D0A7484-5B4D-40C2-8ACB-EFBCDA48F0E7}"/>
              </a:ext>
            </a:extLst>
          </p:cNvPr>
          <p:cNvPicPr>
            <a:picLocks noChangeAspect="1"/>
          </p:cNvPicPr>
          <p:nvPr/>
        </p:nvPicPr>
        <p:blipFill>
          <a:blip r:embed="rId3"/>
          <a:stretch>
            <a:fillRect/>
          </a:stretch>
        </p:blipFill>
        <p:spPr>
          <a:xfrm>
            <a:off x="6416861" y="3019306"/>
            <a:ext cx="1343594" cy="1346147"/>
          </a:xfrm>
          <a:prstGeom prst="rect">
            <a:avLst/>
          </a:prstGeom>
        </p:spPr>
      </p:pic>
      <p:pic>
        <p:nvPicPr>
          <p:cNvPr id="8" name="Picture 8">
            <a:extLst>
              <a:ext uri="{FF2B5EF4-FFF2-40B4-BE49-F238E27FC236}">
                <a16:creationId xmlns:a16="http://schemas.microsoft.com/office/drawing/2014/main" id="{00E63A32-3E70-495A-856F-370B82CB0FBB}"/>
              </a:ext>
            </a:extLst>
          </p:cNvPr>
          <p:cNvPicPr>
            <a:picLocks noChangeAspect="1"/>
          </p:cNvPicPr>
          <p:nvPr/>
        </p:nvPicPr>
        <p:blipFill>
          <a:blip r:embed="rId4"/>
          <a:stretch>
            <a:fillRect/>
          </a:stretch>
        </p:blipFill>
        <p:spPr>
          <a:xfrm>
            <a:off x="4875946" y="3019115"/>
            <a:ext cx="1499718" cy="1252631"/>
          </a:xfrm>
          <a:prstGeom prst="rect">
            <a:avLst/>
          </a:prstGeom>
        </p:spPr>
      </p:pic>
      <p:pic>
        <p:nvPicPr>
          <p:cNvPr id="12" name="Picture 12">
            <a:extLst>
              <a:ext uri="{FF2B5EF4-FFF2-40B4-BE49-F238E27FC236}">
                <a16:creationId xmlns:a16="http://schemas.microsoft.com/office/drawing/2014/main" id="{58F96F04-789E-48D2-84A2-C425BE638BFB}"/>
              </a:ext>
            </a:extLst>
          </p:cNvPr>
          <p:cNvPicPr>
            <a:picLocks noChangeAspect="1"/>
          </p:cNvPicPr>
          <p:nvPr/>
        </p:nvPicPr>
        <p:blipFill>
          <a:blip r:embed="rId5"/>
          <a:stretch>
            <a:fillRect/>
          </a:stretch>
        </p:blipFill>
        <p:spPr>
          <a:xfrm>
            <a:off x="5049850" y="1726125"/>
            <a:ext cx="1160586" cy="1145740"/>
          </a:xfrm>
          <a:prstGeom prst="rect">
            <a:avLst/>
          </a:prstGeom>
        </p:spPr>
      </p:pic>
      <p:pic>
        <p:nvPicPr>
          <p:cNvPr id="14" name="Picture 14" descr="A close up of a logo&#10;&#10;Description generated with very high confidence">
            <a:extLst>
              <a:ext uri="{FF2B5EF4-FFF2-40B4-BE49-F238E27FC236}">
                <a16:creationId xmlns:a16="http://schemas.microsoft.com/office/drawing/2014/main" id="{32FC7D66-9591-4D3C-854A-291B3F627C11}"/>
              </a:ext>
            </a:extLst>
          </p:cNvPr>
          <p:cNvPicPr>
            <a:picLocks noChangeAspect="1"/>
          </p:cNvPicPr>
          <p:nvPr/>
        </p:nvPicPr>
        <p:blipFill>
          <a:blip r:embed="rId6"/>
          <a:stretch>
            <a:fillRect/>
          </a:stretch>
        </p:blipFill>
        <p:spPr>
          <a:xfrm>
            <a:off x="3507583" y="1897214"/>
            <a:ext cx="1223386" cy="824017"/>
          </a:xfrm>
          <a:prstGeom prst="rect">
            <a:avLst/>
          </a:prstGeom>
        </p:spPr>
      </p:pic>
      <p:pic>
        <p:nvPicPr>
          <p:cNvPr id="23" name="Picture 16" descr="A close up of a sign&#10;&#10;Description generated with very high confidence">
            <a:extLst>
              <a:ext uri="{FF2B5EF4-FFF2-40B4-BE49-F238E27FC236}">
                <a16:creationId xmlns:a16="http://schemas.microsoft.com/office/drawing/2014/main" id="{70E86F74-8B84-49B1-A5C5-DCD364D8DE4A}"/>
              </a:ext>
            </a:extLst>
          </p:cNvPr>
          <p:cNvPicPr>
            <a:picLocks noChangeAspect="1"/>
          </p:cNvPicPr>
          <p:nvPr/>
        </p:nvPicPr>
        <p:blipFill>
          <a:blip r:embed="rId7">
            <a:alphaModFix amt="50000"/>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p:blipFill>
        <p:spPr>
          <a:xfrm>
            <a:off x="1981927" y="1728238"/>
            <a:ext cx="1148024" cy="1148024"/>
          </a:xfrm>
          <a:prstGeom prst="rect">
            <a:avLst/>
          </a:prstGeom>
        </p:spPr>
      </p:pic>
      <p:pic>
        <p:nvPicPr>
          <p:cNvPr id="25" name="Picture 18" descr="A close up of a sign&#10;&#10;Description generated with very high confidence">
            <a:extLst>
              <a:ext uri="{FF2B5EF4-FFF2-40B4-BE49-F238E27FC236}">
                <a16:creationId xmlns:a16="http://schemas.microsoft.com/office/drawing/2014/main" id="{DBE15664-C977-4ED8-B83B-355A4A2C3676}"/>
              </a:ext>
            </a:extLst>
          </p:cNvPr>
          <p:cNvPicPr>
            <a:picLocks noChangeAspect="1"/>
          </p:cNvPicPr>
          <p:nvPr/>
        </p:nvPicPr>
        <p:blipFill>
          <a:blip r:embed="rId9">
            <a:alphaModFix amt="50000"/>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p:blipFill>
        <p:spPr>
          <a:xfrm>
            <a:off x="1946426" y="3150072"/>
            <a:ext cx="1148025" cy="1148025"/>
          </a:xfrm>
          <a:prstGeom prst="rect">
            <a:avLst/>
          </a:prstGeom>
        </p:spPr>
      </p:pic>
      <p:pic>
        <p:nvPicPr>
          <p:cNvPr id="27" name="Picture 20" descr="A close up of a logo&#10;&#10;Description generated with very high confidence">
            <a:extLst>
              <a:ext uri="{FF2B5EF4-FFF2-40B4-BE49-F238E27FC236}">
                <a16:creationId xmlns:a16="http://schemas.microsoft.com/office/drawing/2014/main" id="{5C64BA1C-4B80-4D7A-9B4D-7481266A5C48}"/>
              </a:ext>
            </a:extLst>
          </p:cNvPr>
          <p:cNvPicPr>
            <a:picLocks noChangeAspect="1"/>
          </p:cNvPicPr>
          <p:nvPr/>
        </p:nvPicPr>
        <p:blipFill>
          <a:blip r:embed="rId11">
            <a:alphaModFix amt="50000"/>
            <a:extLst>
              <a:ext uri="{BEBA8EAE-BF5A-486C-A8C5-ECC9F3942E4B}">
                <a14:imgProps xmlns:a14="http://schemas.microsoft.com/office/drawing/2010/main">
                  <a14:imgLayer r:embed="rId12">
                    <a14:imgEffect>
                      <a14:colorTemperature colorTemp="1500"/>
                    </a14:imgEffect>
                    <a14:imgEffect>
                      <a14:saturation sat="0"/>
                    </a14:imgEffect>
                  </a14:imgLayer>
                </a14:imgProps>
              </a:ext>
            </a:extLst>
          </a:blip>
          <a:stretch>
            <a:fillRect/>
          </a:stretch>
        </p:blipFill>
        <p:spPr>
          <a:xfrm>
            <a:off x="5794587" y="4435730"/>
            <a:ext cx="1148981" cy="1158220"/>
          </a:xfrm>
          <a:prstGeom prst="rect">
            <a:avLst/>
          </a:prstGeom>
        </p:spPr>
      </p:pic>
      <p:pic>
        <p:nvPicPr>
          <p:cNvPr id="29" name="Picture 22" descr="A close up of a sign&#10;&#10;Description generated with very high confidence">
            <a:extLst>
              <a:ext uri="{FF2B5EF4-FFF2-40B4-BE49-F238E27FC236}">
                <a16:creationId xmlns:a16="http://schemas.microsoft.com/office/drawing/2014/main" id="{0047E7F7-A329-4939-8FF6-EAEE8226241C}"/>
              </a:ext>
            </a:extLst>
          </p:cNvPr>
          <p:cNvPicPr>
            <a:picLocks noChangeAspect="1"/>
          </p:cNvPicPr>
          <p:nvPr/>
        </p:nvPicPr>
        <p:blipFill>
          <a:blip r:embed="rId13">
            <a:alphaModFix amt="50000"/>
            <a:extLst>
              <a:ext uri="{BEBA8EAE-BF5A-486C-A8C5-ECC9F3942E4B}">
                <a14:imgProps xmlns:a14="http://schemas.microsoft.com/office/drawing/2010/main">
                  <a14:imgLayer r:embed="rId14">
                    <a14:imgEffect>
                      <a14:colorTemperature colorTemp="1500"/>
                    </a14:imgEffect>
                    <a14:imgEffect>
                      <a14:saturation sat="0"/>
                    </a14:imgEffect>
                  </a14:imgLayer>
                </a14:imgProps>
              </a:ext>
            </a:extLst>
          </a:blip>
          <a:stretch>
            <a:fillRect/>
          </a:stretch>
        </p:blipFill>
        <p:spPr>
          <a:xfrm>
            <a:off x="7966704" y="1732963"/>
            <a:ext cx="1147015" cy="1151820"/>
          </a:xfrm>
          <a:prstGeom prst="rect">
            <a:avLst/>
          </a:prstGeom>
        </p:spPr>
      </p:pic>
      <p:pic>
        <p:nvPicPr>
          <p:cNvPr id="31" name="Picture 24">
            <a:extLst>
              <a:ext uri="{FF2B5EF4-FFF2-40B4-BE49-F238E27FC236}">
                <a16:creationId xmlns:a16="http://schemas.microsoft.com/office/drawing/2014/main" id="{BA4F272E-C6B3-4819-B9FC-0ECBC77BD403}"/>
              </a:ext>
            </a:extLst>
          </p:cNvPr>
          <p:cNvPicPr>
            <a:picLocks noChangeAspect="1"/>
          </p:cNvPicPr>
          <p:nvPr/>
        </p:nvPicPr>
        <p:blipFill>
          <a:blip r:embed="rId15">
            <a:alphaModFix amt="50000"/>
            <a:extLst>
              <a:ext uri="{BEBA8EAE-BF5A-486C-A8C5-ECC9F3942E4B}">
                <a14:imgProps xmlns:a14="http://schemas.microsoft.com/office/drawing/2010/main">
                  <a14:imgLayer r:embed="rId16">
                    <a14:imgEffect>
                      <a14:colorTemperature colorTemp="1500"/>
                    </a14:imgEffect>
                    <a14:imgEffect>
                      <a14:saturation sat="0"/>
                    </a14:imgEffect>
                  </a14:imgLayer>
                </a14:imgProps>
              </a:ext>
            </a:extLst>
          </a:blip>
          <a:stretch>
            <a:fillRect/>
          </a:stretch>
        </p:blipFill>
        <p:spPr>
          <a:xfrm>
            <a:off x="4153178" y="4473393"/>
            <a:ext cx="1160585" cy="1160585"/>
          </a:xfrm>
          <a:prstGeom prst="rect">
            <a:avLst/>
          </a:prstGeom>
        </p:spPr>
      </p:pic>
      <p:pic>
        <p:nvPicPr>
          <p:cNvPr id="33" name="Picture 26">
            <a:extLst>
              <a:ext uri="{FF2B5EF4-FFF2-40B4-BE49-F238E27FC236}">
                <a16:creationId xmlns:a16="http://schemas.microsoft.com/office/drawing/2014/main" id="{705B77D6-093A-4FDA-9724-5BF57AEB4147}"/>
              </a:ext>
            </a:extLst>
          </p:cNvPr>
          <p:cNvPicPr>
            <a:picLocks noChangeAspect="1"/>
          </p:cNvPicPr>
          <p:nvPr/>
        </p:nvPicPr>
        <p:blipFill>
          <a:blip r:embed="rId17">
            <a:alphaModFix amt="50000"/>
            <a:extLst>
              <a:ext uri="{BEBA8EAE-BF5A-486C-A8C5-ECC9F3942E4B}">
                <a14:imgProps xmlns:a14="http://schemas.microsoft.com/office/drawing/2010/main">
                  <a14:imgLayer r:embed="rId18">
                    <a14:imgEffect>
                      <a14:colorTemperature colorTemp="1500"/>
                    </a14:imgEffect>
                    <a14:imgEffect>
                      <a14:saturation sat="0"/>
                    </a14:imgEffect>
                  </a14:imgLayer>
                </a14:imgProps>
              </a:ext>
            </a:extLst>
          </a:blip>
          <a:stretch>
            <a:fillRect/>
          </a:stretch>
        </p:blipFill>
        <p:spPr>
          <a:xfrm>
            <a:off x="7990601" y="3123921"/>
            <a:ext cx="1110520" cy="1157114"/>
          </a:xfrm>
          <a:prstGeom prst="rect">
            <a:avLst/>
          </a:prstGeom>
        </p:spPr>
      </p:pic>
      <p:pic>
        <p:nvPicPr>
          <p:cNvPr id="4" name="Picture 5" descr="A picture containing object, clock&#10;&#10;Description generated with high confidence">
            <a:extLst>
              <a:ext uri="{FF2B5EF4-FFF2-40B4-BE49-F238E27FC236}">
                <a16:creationId xmlns:a16="http://schemas.microsoft.com/office/drawing/2014/main" id="{F5C3AFF4-113A-488F-A74B-E99541CDDDBD}"/>
              </a:ext>
            </a:extLst>
          </p:cNvPr>
          <p:cNvPicPr>
            <a:picLocks noChangeAspect="1"/>
          </p:cNvPicPr>
          <p:nvPr/>
        </p:nvPicPr>
        <p:blipFill>
          <a:blip r:embed="rId19"/>
          <a:stretch>
            <a:fillRect/>
          </a:stretch>
        </p:blipFill>
        <p:spPr>
          <a:xfrm>
            <a:off x="3406706" y="3228161"/>
            <a:ext cx="1133475" cy="1000125"/>
          </a:xfrm>
          <a:prstGeom prst="rect">
            <a:avLst/>
          </a:prstGeom>
        </p:spPr>
      </p:pic>
      <p:pic>
        <p:nvPicPr>
          <p:cNvPr id="6" name="Picture 8" descr="A close up of a logo&#10;&#10;Description generated with very high confidence">
            <a:extLst>
              <a:ext uri="{FF2B5EF4-FFF2-40B4-BE49-F238E27FC236}">
                <a16:creationId xmlns:a16="http://schemas.microsoft.com/office/drawing/2014/main" id="{39D5EC58-B519-45FE-B852-C07A58F7922D}"/>
              </a:ext>
            </a:extLst>
          </p:cNvPr>
          <p:cNvPicPr>
            <a:picLocks noChangeAspect="1"/>
          </p:cNvPicPr>
          <p:nvPr/>
        </p:nvPicPr>
        <p:blipFill>
          <a:blip r:embed="rId20"/>
          <a:stretch>
            <a:fillRect/>
          </a:stretch>
        </p:blipFill>
        <p:spPr>
          <a:xfrm>
            <a:off x="2709995" y="4440216"/>
            <a:ext cx="1070206" cy="1208620"/>
          </a:xfrm>
          <a:prstGeom prst="rect">
            <a:avLst/>
          </a:prstGeom>
        </p:spPr>
      </p:pic>
      <p:pic>
        <p:nvPicPr>
          <p:cNvPr id="10" name="Picture 10" descr="A picture containing object&#10;&#10;Description generated with high confidence">
            <a:extLst>
              <a:ext uri="{FF2B5EF4-FFF2-40B4-BE49-F238E27FC236}">
                <a16:creationId xmlns:a16="http://schemas.microsoft.com/office/drawing/2014/main" id="{2BBF488B-5838-4754-A257-1A821DA1E3D2}"/>
              </a:ext>
            </a:extLst>
          </p:cNvPr>
          <p:cNvPicPr>
            <a:picLocks noChangeAspect="1"/>
          </p:cNvPicPr>
          <p:nvPr/>
        </p:nvPicPr>
        <p:blipFill>
          <a:blip r:embed="rId21"/>
          <a:stretch>
            <a:fillRect/>
          </a:stretch>
        </p:blipFill>
        <p:spPr>
          <a:xfrm>
            <a:off x="7320310" y="4465721"/>
            <a:ext cx="1236228" cy="1183151"/>
          </a:xfrm>
          <a:prstGeom prst="rect">
            <a:avLst/>
          </a:prstGeom>
        </p:spPr>
      </p:pic>
    </p:spTree>
    <p:extLst>
      <p:ext uri="{BB962C8B-B14F-4D97-AF65-F5344CB8AC3E}">
        <p14:creationId xmlns:p14="http://schemas.microsoft.com/office/powerpoint/2010/main" val="1169817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4294967295"/>
          </p:nvPr>
        </p:nvSpPr>
        <p:spPr>
          <a:xfrm>
            <a:off x="0" y="6459538"/>
            <a:ext cx="2133600" cy="365125"/>
          </a:xfrm>
          <a:prstGeom prst="rect">
            <a:avLst/>
          </a:prstGeom>
        </p:spPr>
        <p:txBody>
          <a:bodyPr/>
          <a:lstStyle/>
          <a:p>
            <a:fld id="{0F418C06-167A-E646-9EF6-18275B625F6B}" type="slidenum">
              <a:rPr lang="en-US" smtClean="0"/>
              <a:pPr/>
              <a:t>56</a:t>
            </a:fld>
            <a:endParaRPr lang="en-US"/>
          </a:p>
        </p:txBody>
      </p:sp>
      <p:graphicFrame>
        <p:nvGraphicFramePr>
          <p:cNvPr id="6" name="Table 7">
            <a:extLst>
              <a:ext uri="{FF2B5EF4-FFF2-40B4-BE49-F238E27FC236}">
                <a16:creationId xmlns:a16="http://schemas.microsoft.com/office/drawing/2014/main" id="{C883CBEB-01AC-4197-A8D9-7689CBD36418}"/>
              </a:ext>
            </a:extLst>
          </p:cNvPr>
          <p:cNvGraphicFramePr>
            <a:graphicFrameLocks noGrp="1"/>
          </p:cNvGraphicFramePr>
          <p:nvPr/>
        </p:nvGraphicFramePr>
        <p:xfrm>
          <a:off x="13316005" y="-7498831"/>
          <a:ext cx="5120640" cy="18338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1627247731"/>
                    </a:ext>
                  </a:extLst>
                </a:gridCol>
                <a:gridCol w="1706880">
                  <a:extLst>
                    <a:ext uri="{9D8B030D-6E8A-4147-A177-3AD203B41FA5}">
                      <a16:colId xmlns:a16="http://schemas.microsoft.com/office/drawing/2014/main" val="1783389128"/>
                    </a:ext>
                  </a:extLst>
                </a:gridCol>
                <a:gridCol w="1706880">
                  <a:extLst>
                    <a:ext uri="{9D8B030D-6E8A-4147-A177-3AD203B41FA5}">
                      <a16:colId xmlns:a16="http://schemas.microsoft.com/office/drawing/2014/main" val="599080084"/>
                    </a:ext>
                  </a:extLst>
                </a:gridCol>
              </a:tblGrid>
              <a:tr h="370840">
                <a:tc gridSpan="3">
                  <a:txBody>
                    <a:bodyPr/>
                    <a:lstStyle/>
                    <a:p>
                      <a:r>
                        <a:rPr lang="en-US"/>
                        <a:t>NASA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5868892"/>
                  </a:ext>
                </a:extLst>
              </a:tr>
              <a:tr h="370840">
                <a:tc>
                  <a:txBody>
                    <a:bodyPr/>
                    <a:lstStyle/>
                    <a:p>
                      <a:r>
                        <a:rPr lang="en-US"/>
                        <a:t>Science Research Directorate</a:t>
                      </a:r>
                    </a:p>
                  </a:txBody>
                  <a:tcPr/>
                </a:tc>
                <a:tc>
                  <a:txBody>
                    <a:bodyPr/>
                    <a:lstStyle/>
                    <a:p>
                      <a:r>
                        <a:rPr lang="en-US"/>
                        <a:t>Aeronautics Research Mission Directorate</a:t>
                      </a:r>
                    </a:p>
                  </a:txBody>
                  <a:tcPr/>
                </a:tc>
                <a:tc>
                  <a:txBody>
                    <a:bodyPr/>
                    <a:lstStyle/>
                    <a:p>
                      <a:r>
                        <a:rPr lang="en-US"/>
                        <a:t>Human Explorations and Operations Mission Directive</a:t>
                      </a:r>
                    </a:p>
                  </a:txBody>
                  <a:tcPr/>
                </a:tc>
                <a:extLst>
                  <a:ext uri="{0D108BD9-81ED-4DB2-BD59-A6C34878D82A}">
                    <a16:rowId xmlns:a16="http://schemas.microsoft.com/office/drawing/2014/main" val="3428994473"/>
                  </a:ext>
                </a:extLst>
              </a:tr>
            </a:tbl>
          </a:graphicData>
        </a:graphic>
      </p:graphicFrame>
      <p:pic>
        <p:nvPicPr>
          <p:cNvPr id="11" name="Picture 3" descr="A close up of a logo&#10;&#10;Description generated with very high confidence">
            <a:extLst>
              <a:ext uri="{FF2B5EF4-FFF2-40B4-BE49-F238E27FC236}">
                <a16:creationId xmlns:a16="http://schemas.microsoft.com/office/drawing/2014/main" id="{C8CE487E-8B2D-4E4F-BC78-B2E955167C5A}"/>
              </a:ext>
            </a:extLst>
          </p:cNvPr>
          <p:cNvPicPr>
            <a:picLocks noChangeAspect="1"/>
          </p:cNvPicPr>
          <p:nvPr/>
        </p:nvPicPr>
        <p:blipFill>
          <a:blip r:embed="rId3">
            <a:alphaModFix amt="26000"/>
            <a:extLst>
              <a:ext uri="{BEBA8EAE-BF5A-486C-A8C5-ECC9F3942E4B}">
                <a14:imgProps xmlns:a14="http://schemas.microsoft.com/office/drawing/2010/main">
                  <a14:imgLayer r:embed="rId4">
                    <a14:imgEffect>
                      <a14:saturation sat="39000"/>
                    </a14:imgEffect>
                  </a14:imgLayer>
                </a14:imgProps>
              </a:ext>
            </a:extLst>
          </a:blip>
          <a:stretch>
            <a:fillRect/>
          </a:stretch>
        </p:blipFill>
        <p:spPr>
          <a:xfrm>
            <a:off x="1572161" y="1387940"/>
            <a:ext cx="758923" cy="783288"/>
          </a:xfrm>
          <a:prstGeom prst="rect">
            <a:avLst/>
          </a:prstGeom>
        </p:spPr>
      </p:pic>
      <p:pic>
        <p:nvPicPr>
          <p:cNvPr id="12" name="Picture 5" descr="A picture containing transport, wheel&#10;&#10;Description generated with very high confidence">
            <a:extLst>
              <a:ext uri="{FF2B5EF4-FFF2-40B4-BE49-F238E27FC236}">
                <a16:creationId xmlns:a16="http://schemas.microsoft.com/office/drawing/2014/main" id="{2482D9BE-D87F-0746-AF1A-F5E7507CE72C}"/>
              </a:ext>
            </a:extLst>
          </p:cNvPr>
          <p:cNvPicPr>
            <a:picLocks noChangeAspect="1"/>
          </p:cNvPicPr>
          <p:nvPr/>
        </p:nvPicPr>
        <p:blipFill>
          <a:blip r:embed="rId5"/>
          <a:stretch>
            <a:fillRect/>
          </a:stretch>
        </p:blipFill>
        <p:spPr>
          <a:xfrm>
            <a:off x="1499077" y="5423324"/>
            <a:ext cx="912185" cy="930903"/>
          </a:xfrm>
          <a:prstGeom prst="rect">
            <a:avLst/>
          </a:prstGeom>
        </p:spPr>
      </p:pic>
      <p:pic>
        <p:nvPicPr>
          <p:cNvPr id="13" name="Picture 8">
            <a:extLst>
              <a:ext uri="{FF2B5EF4-FFF2-40B4-BE49-F238E27FC236}">
                <a16:creationId xmlns:a16="http://schemas.microsoft.com/office/drawing/2014/main" id="{AF25C95C-3439-A446-B733-D08AC52846A1}"/>
              </a:ext>
            </a:extLst>
          </p:cNvPr>
          <p:cNvPicPr>
            <a:picLocks noChangeAspect="1"/>
          </p:cNvPicPr>
          <p:nvPr/>
        </p:nvPicPr>
        <p:blipFill>
          <a:blip r:embed="rId6"/>
          <a:stretch>
            <a:fillRect/>
          </a:stretch>
        </p:blipFill>
        <p:spPr>
          <a:xfrm>
            <a:off x="1473463" y="3712271"/>
            <a:ext cx="999185" cy="834564"/>
          </a:xfrm>
          <a:prstGeom prst="rect">
            <a:avLst/>
          </a:prstGeom>
        </p:spPr>
      </p:pic>
      <p:pic>
        <p:nvPicPr>
          <p:cNvPr id="14" name="Picture 12">
            <a:extLst>
              <a:ext uri="{FF2B5EF4-FFF2-40B4-BE49-F238E27FC236}">
                <a16:creationId xmlns:a16="http://schemas.microsoft.com/office/drawing/2014/main" id="{2C83F8F2-B375-0F4D-9BD2-37490D121A55}"/>
              </a:ext>
            </a:extLst>
          </p:cNvPr>
          <p:cNvPicPr>
            <a:picLocks noChangeAspect="1"/>
          </p:cNvPicPr>
          <p:nvPr/>
        </p:nvPicPr>
        <p:blipFill>
          <a:blip r:embed="rId7">
            <a:alphaModFix amt="26000"/>
            <a:extLst>
              <a:ext uri="{BEBA8EAE-BF5A-486C-A8C5-ECC9F3942E4B}">
                <a14:imgProps xmlns:a14="http://schemas.microsoft.com/office/drawing/2010/main">
                  <a14:imgLayer r:embed="rId8">
                    <a14:imgEffect>
                      <a14:saturation sat="39000"/>
                    </a14:imgEffect>
                  </a14:imgLayer>
                </a14:imgProps>
              </a:ext>
            </a:extLst>
          </a:blip>
          <a:stretch>
            <a:fillRect/>
          </a:stretch>
        </p:blipFill>
        <p:spPr>
          <a:xfrm>
            <a:off x="1543312" y="2893697"/>
            <a:ext cx="773239" cy="76334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8DF25DEE-A77D-8E4F-9539-031721736A74}"/>
              </a:ext>
            </a:extLst>
          </p:cNvPr>
          <p:cNvPicPr>
            <a:picLocks noChangeAspect="1"/>
          </p:cNvPicPr>
          <p:nvPr/>
        </p:nvPicPr>
        <p:blipFill>
          <a:blip r:embed="rId9"/>
          <a:stretch>
            <a:fillRect/>
          </a:stretch>
        </p:blipFill>
        <p:spPr>
          <a:xfrm>
            <a:off x="1543312" y="2241888"/>
            <a:ext cx="815079" cy="549000"/>
          </a:xfrm>
          <a:prstGeom prst="rect">
            <a:avLst/>
          </a:prstGeom>
        </p:spPr>
      </p:pic>
      <p:pic>
        <p:nvPicPr>
          <p:cNvPr id="16" name="Picture 5" descr="A picture containing object, clock&#10;&#10;Description generated with high confidence">
            <a:extLst>
              <a:ext uri="{FF2B5EF4-FFF2-40B4-BE49-F238E27FC236}">
                <a16:creationId xmlns:a16="http://schemas.microsoft.com/office/drawing/2014/main" id="{005D8671-A745-204A-B422-8C8C75F91285}"/>
              </a:ext>
            </a:extLst>
          </p:cNvPr>
          <p:cNvPicPr>
            <a:picLocks noChangeAspect="1"/>
          </p:cNvPicPr>
          <p:nvPr/>
        </p:nvPicPr>
        <p:blipFill>
          <a:blip r:embed="rId10"/>
          <a:stretch>
            <a:fillRect/>
          </a:stretch>
        </p:blipFill>
        <p:spPr>
          <a:xfrm>
            <a:off x="1573262" y="4679676"/>
            <a:ext cx="755176" cy="666332"/>
          </a:xfrm>
          <a:prstGeom prst="rect">
            <a:avLst/>
          </a:prstGeom>
        </p:spPr>
      </p:pic>
      <p:sp>
        <p:nvSpPr>
          <p:cNvPr id="8" name="Rounded Rectangle 7">
            <a:extLst>
              <a:ext uri="{FF2B5EF4-FFF2-40B4-BE49-F238E27FC236}">
                <a16:creationId xmlns:a16="http://schemas.microsoft.com/office/drawing/2014/main" id="{67E7BF71-9C96-0241-8414-346C7BF6298A}"/>
              </a:ext>
            </a:extLst>
          </p:cNvPr>
          <p:cNvSpPr/>
          <p:nvPr/>
        </p:nvSpPr>
        <p:spPr>
          <a:xfrm>
            <a:off x="3860541" y="1567314"/>
            <a:ext cx="815079" cy="424543"/>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ARPA-E</a:t>
            </a:r>
          </a:p>
        </p:txBody>
      </p:sp>
      <p:sp>
        <p:nvSpPr>
          <p:cNvPr id="17" name="Rounded Rectangle 16">
            <a:extLst>
              <a:ext uri="{FF2B5EF4-FFF2-40B4-BE49-F238E27FC236}">
                <a16:creationId xmlns:a16="http://schemas.microsoft.com/office/drawing/2014/main" id="{19E0DFC3-FF8A-B94A-972F-1D7E171D5247}"/>
              </a:ext>
            </a:extLst>
          </p:cNvPr>
          <p:cNvSpPr/>
          <p:nvPr/>
        </p:nvSpPr>
        <p:spPr>
          <a:xfrm>
            <a:off x="2604406" y="1505084"/>
            <a:ext cx="977437" cy="549000"/>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Science</a:t>
            </a:r>
          </a:p>
        </p:txBody>
      </p:sp>
      <p:sp>
        <p:nvSpPr>
          <p:cNvPr id="19" name="Rounded Rectangle 18">
            <a:extLst>
              <a:ext uri="{FF2B5EF4-FFF2-40B4-BE49-F238E27FC236}">
                <a16:creationId xmlns:a16="http://schemas.microsoft.com/office/drawing/2014/main" id="{2ACB09BC-EFB5-7E46-B3F2-B8EA074DAB95}"/>
              </a:ext>
            </a:extLst>
          </p:cNvPr>
          <p:cNvSpPr/>
          <p:nvPr/>
        </p:nvSpPr>
        <p:spPr>
          <a:xfrm>
            <a:off x="6163745" y="1576186"/>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EERE</a:t>
            </a:r>
          </a:p>
        </p:txBody>
      </p:sp>
      <p:sp>
        <p:nvSpPr>
          <p:cNvPr id="21" name="Rounded Rectangle 20">
            <a:extLst>
              <a:ext uri="{FF2B5EF4-FFF2-40B4-BE49-F238E27FC236}">
                <a16:creationId xmlns:a16="http://schemas.microsoft.com/office/drawing/2014/main" id="{3788BA05-904B-0A46-9693-986C524ABA9D}"/>
              </a:ext>
            </a:extLst>
          </p:cNvPr>
          <p:cNvSpPr/>
          <p:nvPr/>
        </p:nvSpPr>
        <p:spPr>
          <a:xfrm>
            <a:off x="4954319" y="1550187"/>
            <a:ext cx="930729" cy="458794"/>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Nuclear Energy</a:t>
            </a:r>
          </a:p>
        </p:txBody>
      </p:sp>
      <p:sp>
        <p:nvSpPr>
          <p:cNvPr id="22" name="Rounded Rectangle 21">
            <a:extLst>
              <a:ext uri="{FF2B5EF4-FFF2-40B4-BE49-F238E27FC236}">
                <a16:creationId xmlns:a16="http://schemas.microsoft.com/office/drawing/2014/main" id="{58981BF7-196B-4C4B-A38F-3BDEBCC659D6}"/>
              </a:ext>
            </a:extLst>
          </p:cNvPr>
          <p:cNvSpPr/>
          <p:nvPr/>
        </p:nvSpPr>
        <p:spPr>
          <a:xfrm>
            <a:off x="7070964" y="1533325"/>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Electricity</a:t>
            </a:r>
          </a:p>
        </p:txBody>
      </p:sp>
      <p:sp>
        <p:nvSpPr>
          <p:cNvPr id="23" name="Rounded Rectangle 22">
            <a:extLst>
              <a:ext uri="{FF2B5EF4-FFF2-40B4-BE49-F238E27FC236}">
                <a16:creationId xmlns:a16="http://schemas.microsoft.com/office/drawing/2014/main" id="{4B224DF7-7972-1D45-95A4-4F43EDD18F8B}"/>
              </a:ext>
            </a:extLst>
          </p:cNvPr>
          <p:cNvSpPr/>
          <p:nvPr/>
        </p:nvSpPr>
        <p:spPr>
          <a:xfrm>
            <a:off x="2634619" y="2312990"/>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NIFA</a:t>
            </a:r>
          </a:p>
        </p:txBody>
      </p:sp>
      <p:sp>
        <p:nvSpPr>
          <p:cNvPr id="24" name="Rounded Rectangle 23">
            <a:extLst>
              <a:ext uri="{FF2B5EF4-FFF2-40B4-BE49-F238E27FC236}">
                <a16:creationId xmlns:a16="http://schemas.microsoft.com/office/drawing/2014/main" id="{F6F92CB8-E361-D644-B466-1F7DD41F3F9C}"/>
              </a:ext>
            </a:extLst>
          </p:cNvPr>
          <p:cNvSpPr/>
          <p:nvPr/>
        </p:nvSpPr>
        <p:spPr>
          <a:xfrm>
            <a:off x="4287213" y="2270129"/>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Natural Resources</a:t>
            </a:r>
          </a:p>
        </p:txBody>
      </p:sp>
      <p:sp>
        <p:nvSpPr>
          <p:cNvPr id="25" name="Rounded Rectangle 24">
            <a:extLst>
              <a:ext uri="{FF2B5EF4-FFF2-40B4-BE49-F238E27FC236}">
                <a16:creationId xmlns:a16="http://schemas.microsoft.com/office/drawing/2014/main" id="{DF65DC37-CE45-EE40-9F8F-E2224D7242E2}"/>
              </a:ext>
            </a:extLst>
          </p:cNvPr>
          <p:cNvSpPr/>
          <p:nvPr/>
        </p:nvSpPr>
        <p:spPr>
          <a:xfrm>
            <a:off x="3460915" y="2312990"/>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ARS</a:t>
            </a:r>
          </a:p>
        </p:txBody>
      </p:sp>
      <p:sp>
        <p:nvSpPr>
          <p:cNvPr id="26" name="Rounded Rectangle 25">
            <a:extLst>
              <a:ext uri="{FF2B5EF4-FFF2-40B4-BE49-F238E27FC236}">
                <a16:creationId xmlns:a16="http://schemas.microsoft.com/office/drawing/2014/main" id="{013FB819-CAE4-D543-8355-18896DFCB346}"/>
              </a:ext>
            </a:extLst>
          </p:cNvPr>
          <p:cNvSpPr/>
          <p:nvPr/>
        </p:nvSpPr>
        <p:spPr>
          <a:xfrm>
            <a:off x="5462425" y="2312990"/>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ERS</a:t>
            </a:r>
          </a:p>
        </p:txBody>
      </p:sp>
      <p:sp>
        <p:nvSpPr>
          <p:cNvPr id="27" name="Rounded Rectangle 26">
            <a:extLst>
              <a:ext uri="{FF2B5EF4-FFF2-40B4-BE49-F238E27FC236}">
                <a16:creationId xmlns:a16="http://schemas.microsoft.com/office/drawing/2014/main" id="{A700564C-EB0F-FD4C-843A-2D2A97B3E620}"/>
              </a:ext>
            </a:extLst>
          </p:cNvPr>
          <p:cNvSpPr/>
          <p:nvPr/>
        </p:nvSpPr>
        <p:spPr>
          <a:xfrm>
            <a:off x="2605854"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DARPA</a:t>
            </a:r>
          </a:p>
        </p:txBody>
      </p:sp>
      <p:sp>
        <p:nvSpPr>
          <p:cNvPr id="28" name="Rounded Rectangle 27">
            <a:extLst>
              <a:ext uri="{FF2B5EF4-FFF2-40B4-BE49-F238E27FC236}">
                <a16:creationId xmlns:a16="http://schemas.microsoft.com/office/drawing/2014/main" id="{D2211CE7-D215-084D-A822-DDADEB572F25}"/>
              </a:ext>
            </a:extLst>
          </p:cNvPr>
          <p:cNvSpPr/>
          <p:nvPr/>
        </p:nvSpPr>
        <p:spPr>
          <a:xfrm>
            <a:off x="3575680" y="3084458"/>
            <a:ext cx="739546"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ONR</a:t>
            </a:r>
          </a:p>
        </p:txBody>
      </p:sp>
      <p:sp>
        <p:nvSpPr>
          <p:cNvPr id="29" name="Rounded Rectangle 28">
            <a:extLst>
              <a:ext uri="{FF2B5EF4-FFF2-40B4-BE49-F238E27FC236}">
                <a16:creationId xmlns:a16="http://schemas.microsoft.com/office/drawing/2014/main" id="{A0C0187E-17F0-544C-9CD1-4A44CCA13880}"/>
              </a:ext>
            </a:extLst>
          </p:cNvPr>
          <p:cNvSpPr/>
          <p:nvPr/>
        </p:nvSpPr>
        <p:spPr>
          <a:xfrm>
            <a:off x="4482073" y="3084458"/>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ARI</a:t>
            </a:r>
          </a:p>
        </p:txBody>
      </p:sp>
      <p:sp>
        <p:nvSpPr>
          <p:cNvPr id="30" name="Rounded Rectangle 29">
            <a:extLst>
              <a:ext uri="{FF2B5EF4-FFF2-40B4-BE49-F238E27FC236}">
                <a16:creationId xmlns:a16="http://schemas.microsoft.com/office/drawing/2014/main" id="{F548F755-818B-3B42-AF90-1B7E9024455F}"/>
              </a:ext>
            </a:extLst>
          </p:cNvPr>
          <p:cNvSpPr/>
          <p:nvPr/>
        </p:nvSpPr>
        <p:spPr>
          <a:xfrm>
            <a:off x="5245725" y="3084458"/>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ARO</a:t>
            </a:r>
          </a:p>
        </p:txBody>
      </p:sp>
      <p:sp>
        <p:nvSpPr>
          <p:cNvPr id="31" name="Rounded Rectangle 30">
            <a:extLst>
              <a:ext uri="{FF2B5EF4-FFF2-40B4-BE49-F238E27FC236}">
                <a16:creationId xmlns:a16="http://schemas.microsoft.com/office/drawing/2014/main" id="{AB21C004-F758-FA45-805E-8000F5860658}"/>
              </a:ext>
            </a:extLst>
          </p:cNvPr>
          <p:cNvSpPr/>
          <p:nvPr/>
        </p:nvSpPr>
        <p:spPr>
          <a:xfrm>
            <a:off x="6979205"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AFOSR</a:t>
            </a:r>
          </a:p>
        </p:txBody>
      </p:sp>
      <p:sp>
        <p:nvSpPr>
          <p:cNvPr id="33" name="Rounded Rectangle 32">
            <a:extLst>
              <a:ext uri="{FF2B5EF4-FFF2-40B4-BE49-F238E27FC236}">
                <a16:creationId xmlns:a16="http://schemas.microsoft.com/office/drawing/2014/main" id="{6D6824BF-A2F9-B44D-8A4F-B8BAAF054D51}"/>
              </a:ext>
            </a:extLst>
          </p:cNvPr>
          <p:cNvSpPr/>
          <p:nvPr/>
        </p:nvSpPr>
        <p:spPr>
          <a:xfrm>
            <a:off x="7949032"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CDMRP</a:t>
            </a:r>
          </a:p>
        </p:txBody>
      </p:sp>
      <p:sp>
        <p:nvSpPr>
          <p:cNvPr id="36" name="Rounded Rectangle 35">
            <a:extLst>
              <a:ext uri="{FF2B5EF4-FFF2-40B4-BE49-F238E27FC236}">
                <a16:creationId xmlns:a16="http://schemas.microsoft.com/office/drawing/2014/main" id="{DA6DE032-86CB-1D48-98E2-5881347FB7B9}"/>
              </a:ext>
            </a:extLst>
          </p:cNvPr>
          <p:cNvSpPr/>
          <p:nvPr/>
        </p:nvSpPr>
        <p:spPr>
          <a:xfrm>
            <a:off x="6009379"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AFRL</a:t>
            </a:r>
          </a:p>
        </p:txBody>
      </p:sp>
      <p:sp>
        <p:nvSpPr>
          <p:cNvPr id="37" name="Rounded Rectangle 36">
            <a:extLst>
              <a:ext uri="{FF2B5EF4-FFF2-40B4-BE49-F238E27FC236}">
                <a16:creationId xmlns:a16="http://schemas.microsoft.com/office/drawing/2014/main" id="{E6733BDA-D283-184B-A73B-1DB3114C0079}"/>
              </a:ext>
            </a:extLst>
          </p:cNvPr>
          <p:cNvSpPr/>
          <p:nvPr/>
        </p:nvSpPr>
        <p:spPr>
          <a:xfrm>
            <a:off x="2589525" y="3799497"/>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Science Research</a:t>
            </a:r>
          </a:p>
        </p:txBody>
      </p:sp>
      <p:sp>
        <p:nvSpPr>
          <p:cNvPr id="38" name="Rounded Rectangle 37">
            <a:extLst>
              <a:ext uri="{FF2B5EF4-FFF2-40B4-BE49-F238E27FC236}">
                <a16:creationId xmlns:a16="http://schemas.microsoft.com/office/drawing/2014/main" id="{3E834B4E-A2DE-D54E-B701-0A9AF06843FC}"/>
              </a:ext>
            </a:extLst>
          </p:cNvPr>
          <p:cNvSpPr/>
          <p:nvPr/>
        </p:nvSpPr>
        <p:spPr>
          <a:xfrm>
            <a:off x="3826018" y="3799497"/>
            <a:ext cx="127220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Aeronautics Research</a:t>
            </a:r>
          </a:p>
        </p:txBody>
      </p:sp>
      <p:sp>
        <p:nvSpPr>
          <p:cNvPr id="39" name="Rounded Rectangle 38">
            <a:extLst>
              <a:ext uri="{FF2B5EF4-FFF2-40B4-BE49-F238E27FC236}">
                <a16:creationId xmlns:a16="http://schemas.microsoft.com/office/drawing/2014/main" id="{A7548E7A-8E3D-294A-AC5D-DCDE992B65BB}"/>
              </a:ext>
            </a:extLst>
          </p:cNvPr>
          <p:cNvSpPr/>
          <p:nvPr/>
        </p:nvSpPr>
        <p:spPr>
          <a:xfrm>
            <a:off x="5357281" y="3799497"/>
            <a:ext cx="127220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Human Explorations</a:t>
            </a:r>
          </a:p>
        </p:txBody>
      </p:sp>
      <p:sp>
        <p:nvSpPr>
          <p:cNvPr id="32" name="Rounded Rectangle 22">
            <a:extLst>
              <a:ext uri="{FF2B5EF4-FFF2-40B4-BE49-F238E27FC236}">
                <a16:creationId xmlns:a16="http://schemas.microsoft.com/office/drawing/2014/main" id="{4AC42DD5-B3C2-48E1-B9A9-72A7712F8D1F}"/>
              </a:ext>
            </a:extLst>
          </p:cNvPr>
          <p:cNvSpPr/>
          <p:nvPr/>
        </p:nvSpPr>
        <p:spPr>
          <a:xfrm>
            <a:off x="2584566" y="455412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NCI</a:t>
            </a:r>
          </a:p>
        </p:txBody>
      </p:sp>
      <p:sp>
        <p:nvSpPr>
          <p:cNvPr id="34" name="Rounded Rectangle 22">
            <a:extLst>
              <a:ext uri="{FF2B5EF4-FFF2-40B4-BE49-F238E27FC236}">
                <a16:creationId xmlns:a16="http://schemas.microsoft.com/office/drawing/2014/main" id="{C95BEC80-0108-4B10-9ABE-10831E94F567}"/>
              </a:ext>
            </a:extLst>
          </p:cNvPr>
          <p:cNvSpPr/>
          <p:nvPr/>
        </p:nvSpPr>
        <p:spPr>
          <a:xfrm>
            <a:off x="3348098" y="455411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NEI</a:t>
            </a:r>
          </a:p>
        </p:txBody>
      </p:sp>
      <p:sp>
        <p:nvSpPr>
          <p:cNvPr id="35" name="Rounded Rectangle 22">
            <a:extLst>
              <a:ext uri="{FF2B5EF4-FFF2-40B4-BE49-F238E27FC236}">
                <a16:creationId xmlns:a16="http://schemas.microsoft.com/office/drawing/2014/main" id="{D6F0A470-733C-476D-854C-ACB7F12F563F}"/>
              </a:ext>
            </a:extLst>
          </p:cNvPr>
          <p:cNvSpPr/>
          <p:nvPr/>
        </p:nvSpPr>
        <p:spPr>
          <a:xfrm>
            <a:off x="4128781" y="455411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NHLBI</a:t>
            </a:r>
          </a:p>
        </p:txBody>
      </p:sp>
      <p:sp>
        <p:nvSpPr>
          <p:cNvPr id="40" name="Rounded Rectangle 22">
            <a:extLst>
              <a:ext uri="{FF2B5EF4-FFF2-40B4-BE49-F238E27FC236}">
                <a16:creationId xmlns:a16="http://schemas.microsoft.com/office/drawing/2014/main" id="{6C41FEFE-7038-409B-AF78-431C467426F5}"/>
              </a:ext>
            </a:extLst>
          </p:cNvPr>
          <p:cNvSpPr/>
          <p:nvPr/>
        </p:nvSpPr>
        <p:spPr>
          <a:xfrm>
            <a:off x="4906693" y="455411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NHGRI</a:t>
            </a:r>
          </a:p>
        </p:txBody>
      </p:sp>
      <p:sp>
        <p:nvSpPr>
          <p:cNvPr id="41" name="Rounded Rectangle 22">
            <a:extLst>
              <a:ext uri="{FF2B5EF4-FFF2-40B4-BE49-F238E27FC236}">
                <a16:creationId xmlns:a16="http://schemas.microsoft.com/office/drawing/2014/main" id="{19FF912F-A956-4C41-9FDB-4B24923BDD9B}"/>
              </a:ext>
            </a:extLst>
          </p:cNvPr>
          <p:cNvSpPr/>
          <p:nvPr/>
        </p:nvSpPr>
        <p:spPr>
          <a:xfrm>
            <a:off x="5687375" y="455411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t>
            </a:r>
          </a:p>
        </p:txBody>
      </p:sp>
      <p:sp>
        <p:nvSpPr>
          <p:cNvPr id="42" name="Rounded Rectangle 22">
            <a:extLst>
              <a:ext uri="{FF2B5EF4-FFF2-40B4-BE49-F238E27FC236}">
                <a16:creationId xmlns:a16="http://schemas.microsoft.com/office/drawing/2014/main" id="{19FF73AB-6390-44D6-A7D7-F329830C9151}"/>
              </a:ext>
            </a:extLst>
          </p:cNvPr>
          <p:cNvSpPr/>
          <p:nvPr/>
        </p:nvSpPr>
        <p:spPr>
          <a:xfrm>
            <a:off x="2584566" y="487877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NIDDK</a:t>
            </a:r>
          </a:p>
        </p:txBody>
      </p:sp>
      <p:sp>
        <p:nvSpPr>
          <p:cNvPr id="43" name="Rounded Rectangle 22">
            <a:extLst>
              <a:ext uri="{FF2B5EF4-FFF2-40B4-BE49-F238E27FC236}">
                <a16:creationId xmlns:a16="http://schemas.microsoft.com/office/drawing/2014/main" id="{93C5275A-EDED-469B-98FC-AECBDE0AD801}"/>
              </a:ext>
            </a:extLst>
          </p:cNvPr>
          <p:cNvSpPr/>
          <p:nvPr/>
        </p:nvSpPr>
        <p:spPr>
          <a:xfrm>
            <a:off x="3348098" y="487876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NIDA</a:t>
            </a:r>
          </a:p>
        </p:txBody>
      </p:sp>
      <p:sp>
        <p:nvSpPr>
          <p:cNvPr id="44" name="Rounded Rectangle 22">
            <a:extLst>
              <a:ext uri="{FF2B5EF4-FFF2-40B4-BE49-F238E27FC236}">
                <a16:creationId xmlns:a16="http://schemas.microsoft.com/office/drawing/2014/main" id="{2ADD4F35-755C-4CE6-9510-3526026E45FC}"/>
              </a:ext>
            </a:extLst>
          </p:cNvPr>
          <p:cNvSpPr/>
          <p:nvPr/>
        </p:nvSpPr>
        <p:spPr>
          <a:xfrm>
            <a:off x="4128780" y="487876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NIEHS</a:t>
            </a:r>
          </a:p>
        </p:txBody>
      </p:sp>
      <p:sp>
        <p:nvSpPr>
          <p:cNvPr id="45" name="Rounded Rectangle 22">
            <a:extLst>
              <a:ext uri="{FF2B5EF4-FFF2-40B4-BE49-F238E27FC236}">
                <a16:creationId xmlns:a16="http://schemas.microsoft.com/office/drawing/2014/main" id="{BA6D6A9F-256F-47B3-BDB4-4A7DBACB662F}"/>
              </a:ext>
            </a:extLst>
          </p:cNvPr>
          <p:cNvSpPr/>
          <p:nvPr/>
        </p:nvSpPr>
        <p:spPr>
          <a:xfrm>
            <a:off x="4906692" y="487876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NIGMS</a:t>
            </a:r>
          </a:p>
        </p:txBody>
      </p:sp>
      <p:sp>
        <p:nvSpPr>
          <p:cNvPr id="46" name="Rounded Rectangle 22">
            <a:extLst>
              <a:ext uri="{FF2B5EF4-FFF2-40B4-BE49-F238E27FC236}">
                <a16:creationId xmlns:a16="http://schemas.microsoft.com/office/drawing/2014/main" id="{491F5E4B-7E47-4B3B-88FC-4918E6F7F47D}"/>
              </a:ext>
            </a:extLst>
          </p:cNvPr>
          <p:cNvSpPr/>
          <p:nvPr/>
        </p:nvSpPr>
        <p:spPr>
          <a:xfrm>
            <a:off x="5687374" y="487876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a:t>
            </a:r>
          </a:p>
        </p:txBody>
      </p:sp>
      <p:sp>
        <p:nvSpPr>
          <p:cNvPr id="47" name="Rounded Rectangle 22">
            <a:extLst>
              <a:ext uri="{FF2B5EF4-FFF2-40B4-BE49-F238E27FC236}">
                <a16:creationId xmlns:a16="http://schemas.microsoft.com/office/drawing/2014/main" id="{3FF8649E-8B93-4F61-ACBD-F383BAEAE6CA}"/>
              </a:ext>
            </a:extLst>
          </p:cNvPr>
          <p:cNvSpPr/>
          <p:nvPr/>
        </p:nvSpPr>
        <p:spPr>
          <a:xfrm>
            <a:off x="6462512" y="455411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NIAAA</a:t>
            </a:r>
          </a:p>
        </p:txBody>
      </p:sp>
      <p:sp>
        <p:nvSpPr>
          <p:cNvPr id="48" name="Rounded Rectangle 22">
            <a:extLst>
              <a:ext uri="{FF2B5EF4-FFF2-40B4-BE49-F238E27FC236}">
                <a16:creationId xmlns:a16="http://schemas.microsoft.com/office/drawing/2014/main" id="{4BF9CE7B-39E3-42D2-BD2B-F1645EAE7B1E}"/>
              </a:ext>
            </a:extLst>
          </p:cNvPr>
          <p:cNvSpPr/>
          <p:nvPr/>
        </p:nvSpPr>
        <p:spPr>
          <a:xfrm>
            <a:off x="7226044" y="455411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NIAID</a:t>
            </a:r>
          </a:p>
        </p:txBody>
      </p:sp>
      <p:sp>
        <p:nvSpPr>
          <p:cNvPr id="49" name="Rounded Rectangle 22">
            <a:extLst>
              <a:ext uri="{FF2B5EF4-FFF2-40B4-BE49-F238E27FC236}">
                <a16:creationId xmlns:a16="http://schemas.microsoft.com/office/drawing/2014/main" id="{9961933B-6688-4A00-8A7D-41E9D4F90974}"/>
              </a:ext>
            </a:extLst>
          </p:cNvPr>
          <p:cNvSpPr/>
          <p:nvPr/>
        </p:nvSpPr>
        <p:spPr>
          <a:xfrm>
            <a:off x="8010011" y="4554117"/>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NIAMS</a:t>
            </a:r>
          </a:p>
        </p:txBody>
      </p:sp>
      <p:sp>
        <p:nvSpPr>
          <p:cNvPr id="50" name="Rounded Rectangle 22">
            <a:extLst>
              <a:ext uri="{FF2B5EF4-FFF2-40B4-BE49-F238E27FC236}">
                <a16:creationId xmlns:a16="http://schemas.microsoft.com/office/drawing/2014/main" id="{586A555B-0455-4BB6-844F-E0DD7DF07181}"/>
              </a:ext>
            </a:extLst>
          </p:cNvPr>
          <p:cNvSpPr/>
          <p:nvPr/>
        </p:nvSpPr>
        <p:spPr>
          <a:xfrm>
            <a:off x="4923772" y="5186852"/>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NIBIB</a:t>
            </a:r>
          </a:p>
        </p:txBody>
      </p:sp>
      <p:sp>
        <p:nvSpPr>
          <p:cNvPr id="51" name="Rounded Rectangle 22">
            <a:extLst>
              <a:ext uri="{FF2B5EF4-FFF2-40B4-BE49-F238E27FC236}">
                <a16:creationId xmlns:a16="http://schemas.microsoft.com/office/drawing/2014/main" id="{71897B86-C8A5-4828-9CEA-EF44D39347FC}"/>
              </a:ext>
            </a:extLst>
          </p:cNvPr>
          <p:cNvSpPr/>
          <p:nvPr/>
        </p:nvSpPr>
        <p:spPr>
          <a:xfrm>
            <a:off x="5698906" y="5186851"/>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NICHD</a:t>
            </a:r>
          </a:p>
        </p:txBody>
      </p:sp>
      <p:sp>
        <p:nvSpPr>
          <p:cNvPr id="52" name="Rounded Rectangle 22">
            <a:extLst>
              <a:ext uri="{FF2B5EF4-FFF2-40B4-BE49-F238E27FC236}">
                <a16:creationId xmlns:a16="http://schemas.microsoft.com/office/drawing/2014/main" id="{ECBAFC18-BF75-40A0-9288-3E93B91A0F61}"/>
              </a:ext>
            </a:extLst>
          </p:cNvPr>
          <p:cNvSpPr/>
          <p:nvPr/>
        </p:nvSpPr>
        <p:spPr>
          <a:xfrm>
            <a:off x="6462511" y="487876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NIMHD</a:t>
            </a:r>
          </a:p>
        </p:txBody>
      </p:sp>
      <p:sp>
        <p:nvSpPr>
          <p:cNvPr id="53" name="Rounded Rectangle 22">
            <a:extLst>
              <a:ext uri="{FF2B5EF4-FFF2-40B4-BE49-F238E27FC236}">
                <a16:creationId xmlns:a16="http://schemas.microsoft.com/office/drawing/2014/main" id="{27F1A785-C833-4D98-BEEE-0986FFEA73ED}"/>
              </a:ext>
            </a:extLst>
          </p:cNvPr>
          <p:cNvSpPr/>
          <p:nvPr/>
        </p:nvSpPr>
        <p:spPr>
          <a:xfrm>
            <a:off x="7226043" y="487876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NINDS</a:t>
            </a:r>
          </a:p>
        </p:txBody>
      </p:sp>
      <p:sp>
        <p:nvSpPr>
          <p:cNvPr id="54" name="Rounded Rectangle 22">
            <a:extLst>
              <a:ext uri="{FF2B5EF4-FFF2-40B4-BE49-F238E27FC236}">
                <a16:creationId xmlns:a16="http://schemas.microsoft.com/office/drawing/2014/main" id="{D48F81BA-8034-4129-A549-FF9E5FEB2B6B}"/>
              </a:ext>
            </a:extLst>
          </p:cNvPr>
          <p:cNvSpPr/>
          <p:nvPr/>
        </p:nvSpPr>
        <p:spPr>
          <a:xfrm>
            <a:off x="8010011" y="4878767"/>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NINR</a:t>
            </a:r>
          </a:p>
        </p:txBody>
      </p:sp>
      <p:sp>
        <p:nvSpPr>
          <p:cNvPr id="55" name="Rounded Rectangle 22">
            <a:extLst>
              <a:ext uri="{FF2B5EF4-FFF2-40B4-BE49-F238E27FC236}">
                <a16:creationId xmlns:a16="http://schemas.microsoft.com/office/drawing/2014/main" id="{DD90A5EA-FD8B-4B0D-933D-5663AB693479}"/>
              </a:ext>
            </a:extLst>
          </p:cNvPr>
          <p:cNvSpPr/>
          <p:nvPr/>
        </p:nvSpPr>
        <p:spPr>
          <a:xfrm>
            <a:off x="6478715" y="5177729"/>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NLM</a:t>
            </a:r>
          </a:p>
        </p:txBody>
      </p:sp>
      <p:sp>
        <p:nvSpPr>
          <p:cNvPr id="56" name="Rounded Rectangle 22">
            <a:extLst>
              <a:ext uri="{FF2B5EF4-FFF2-40B4-BE49-F238E27FC236}">
                <a16:creationId xmlns:a16="http://schemas.microsoft.com/office/drawing/2014/main" id="{85534585-E92B-406D-A23E-659BCEE4C79B}"/>
              </a:ext>
            </a:extLst>
          </p:cNvPr>
          <p:cNvSpPr/>
          <p:nvPr/>
        </p:nvSpPr>
        <p:spPr>
          <a:xfrm>
            <a:off x="7230641" y="517772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CC</a:t>
            </a:r>
          </a:p>
        </p:txBody>
      </p:sp>
      <p:sp>
        <p:nvSpPr>
          <p:cNvPr id="57" name="Rounded Rectangle 22">
            <a:extLst>
              <a:ext uri="{FF2B5EF4-FFF2-40B4-BE49-F238E27FC236}">
                <a16:creationId xmlns:a16="http://schemas.microsoft.com/office/drawing/2014/main" id="{EDBC6EDE-002D-42BD-B839-C9B14927D994}"/>
              </a:ext>
            </a:extLst>
          </p:cNvPr>
          <p:cNvSpPr/>
          <p:nvPr/>
        </p:nvSpPr>
        <p:spPr>
          <a:xfrm>
            <a:off x="8783249" y="456572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NIDCD</a:t>
            </a:r>
          </a:p>
        </p:txBody>
      </p:sp>
      <p:sp>
        <p:nvSpPr>
          <p:cNvPr id="58" name="Rounded Rectangle 22">
            <a:extLst>
              <a:ext uri="{FF2B5EF4-FFF2-40B4-BE49-F238E27FC236}">
                <a16:creationId xmlns:a16="http://schemas.microsoft.com/office/drawing/2014/main" id="{F0AAE752-15E7-43FD-A0C6-C64018C26EE2}"/>
              </a:ext>
            </a:extLst>
          </p:cNvPr>
          <p:cNvSpPr/>
          <p:nvPr/>
        </p:nvSpPr>
        <p:spPr>
          <a:xfrm>
            <a:off x="8783249" y="4890370"/>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CIT</a:t>
            </a:r>
          </a:p>
        </p:txBody>
      </p:sp>
      <p:sp>
        <p:nvSpPr>
          <p:cNvPr id="59" name="Rounded Rectangle 22">
            <a:extLst>
              <a:ext uri="{FF2B5EF4-FFF2-40B4-BE49-F238E27FC236}">
                <a16:creationId xmlns:a16="http://schemas.microsoft.com/office/drawing/2014/main" id="{85017340-6865-4304-B3BD-ADA2DCCD092A}"/>
              </a:ext>
            </a:extLst>
          </p:cNvPr>
          <p:cNvSpPr/>
          <p:nvPr/>
        </p:nvSpPr>
        <p:spPr>
          <a:xfrm>
            <a:off x="8780914" y="5186851"/>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NIDCR</a:t>
            </a:r>
          </a:p>
        </p:txBody>
      </p:sp>
      <p:sp>
        <p:nvSpPr>
          <p:cNvPr id="60" name="Rounded Rectangle 22">
            <a:extLst>
              <a:ext uri="{FF2B5EF4-FFF2-40B4-BE49-F238E27FC236}">
                <a16:creationId xmlns:a16="http://schemas.microsoft.com/office/drawing/2014/main" id="{957FA049-24FF-4BC1-A238-CD7B808979C7}"/>
              </a:ext>
            </a:extLst>
          </p:cNvPr>
          <p:cNvSpPr/>
          <p:nvPr/>
        </p:nvSpPr>
        <p:spPr>
          <a:xfrm>
            <a:off x="8015046" y="5177728"/>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CSR</a:t>
            </a:r>
          </a:p>
        </p:txBody>
      </p:sp>
      <p:sp>
        <p:nvSpPr>
          <p:cNvPr id="61" name="Rounded Rectangle 22">
            <a:extLst>
              <a:ext uri="{FF2B5EF4-FFF2-40B4-BE49-F238E27FC236}">
                <a16:creationId xmlns:a16="http://schemas.microsoft.com/office/drawing/2014/main" id="{7F58D1B8-F928-44C8-84A6-A6B3696BDF1C}"/>
              </a:ext>
            </a:extLst>
          </p:cNvPr>
          <p:cNvSpPr/>
          <p:nvPr/>
        </p:nvSpPr>
        <p:spPr>
          <a:xfrm>
            <a:off x="2584564" y="5189334"/>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FIC</a:t>
            </a:r>
          </a:p>
        </p:txBody>
      </p:sp>
      <p:sp>
        <p:nvSpPr>
          <p:cNvPr id="62" name="Rounded Rectangle 22">
            <a:extLst>
              <a:ext uri="{FF2B5EF4-FFF2-40B4-BE49-F238E27FC236}">
                <a16:creationId xmlns:a16="http://schemas.microsoft.com/office/drawing/2014/main" id="{53A73CC9-6B15-4FEE-8CCC-7E67E586928A}"/>
              </a:ext>
            </a:extLst>
          </p:cNvPr>
          <p:cNvSpPr/>
          <p:nvPr/>
        </p:nvSpPr>
        <p:spPr>
          <a:xfrm>
            <a:off x="3348096" y="5189333"/>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NCATS</a:t>
            </a:r>
            <a:endParaRPr lang="en-US" sz="1800"/>
          </a:p>
        </p:txBody>
      </p:sp>
      <p:sp>
        <p:nvSpPr>
          <p:cNvPr id="63" name="Rounded Rectangle 22">
            <a:extLst>
              <a:ext uri="{FF2B5EF4-FFF2-40B4-BE49-F238E27FC236}">
                <a16:creationId xmlns:a16="http://schemas.microsoft.com/office/drawing/2014/main" id="{ACD11679-1D8C-485E-A5CF-F7A145A12185}"/>
              </a:ext>
            </a:extLst>
          </p:cNvPr>
          <p:cNvSpPr/>
          <p:nvPr/>
        </p:nvSpPr>
        <p:spPr>
          <a:xfrm>
            <a:off x="4128780" y="5189332"/>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NCCIH</a:t>
            </a:r>
            <a:endParaRPr lang="en-US" sz="1800"/>
          </a:p>
        </p:txBody>
      </p:sp>
      <p:sp>
        <p:nvSpPr>
          <p:cNvPr id="92" name="Rounded Rectangle 22">
            <a:extLst>
              <a:ext uri="{FF2B5EF4-FFF2-40B4-BE49-F238E27FC236}">
                <a16:creationId xmlns:a16="http://schemas.microsoft.com/office/drawing/2014/main" id="{E72E345A-1FA2-4878-AF95-78FB04F75E9B}"/>
              </a:ext>
            </a:extLst>
          </p:cNvPr>
          <p:cNvSpPr/>
          <p:nvPr/>
        </p:nvSpPr>
        <p:spPr>
          <a:xfrm>
            <a:off x="2583167" y="5743017"/>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BIO</a:t>
            </a:r>
            <a:endParaRPr lang="en-US" sz="1200"/>
          </a:p>
        </p:txBody>
      </p:sp>
      <p:sp>
        <p:nvSpPr>
          <p:cNvPr id="93" name="Rounded Rectangle 22">
            <a:extLst>
              <a:ext uri="{FF2B5EF4-FFF2-40B4-BE49-F238E27FC236}">
                <a16:creationId xmlns:a16="http://schemas.microsoft.com/office/drawing/2014/main" id="{9C99D99D-5C09-4724-A229-9846729B895A}"/>
              </a:ext>
            </a:extLst>
          </p:cNvPr>
          <p:cNvSpPr/>
          <p:nvPr/>
        </p:nvSpPr>
        <p:spPr>
          <a:xfrm>
            <a:off x="3188547" y="5743016"/>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CISE</a:t>
            </a:r>
            <a:endParaRPr lang="en-US" sz="1800"/>
          </a:p>
        </p:txBody>
      </p:sp>
      <p:sp>
        <p:nvSpPr>
          <p:cNvPr id="94" name="Rounded Rectangle 22">
            <a:extLst>
              <a:ext uri="{FF2B5EF4-FFF2-40B4-BE49-F238E27FC236}">
                <a16:creationId xmlns:a16="http://schemas.microsoft.com/office/drawing/2014/main" id="{D78D7E1D-D989-4B45-829A-0EBF62D0815B}"/>
              </a:ext>
            </a:extLst>
          </p:cNvPr>
          <p:cNvSpPr/>
          <p:nvPr/>
        </p:nvSpPr>
        <p:spPr>
          <a:xfrm>
            <a:off x="3811079"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EHR</a:t>
            </a:r>
            <a:endParaRPr lang="en-US" sz="1800"/>
          </a:p>
        </p:txBody>
      </p:sp>
      <p:sp>
        <p:nvSpPr>
          <p:cNvPr id="95" name="Rounded Rectangle 22">
            <a:extLst>
              <a:ext uri="{FF2B5EF4-FFF2-40B4-BE49-F238E27FC236}">
                <a16:creationId xmlns:a16="http://schemas.microsoft.com/office/drawing/2014/main" id="{23428785-8709-4AB8-AD61-28CFD9078940}"/>
              </a:ext>
            </a:extLst>
          </p:cNvPr>
          <p:cNvSpPr/>
          <p:nvPr/>
        </p:nvSpPr>
        <p:spPr>
          <a:xfrm>
            <a:off x="4447306" y="5743016"/>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ENG</a:t>
            </a:r>
            <a:endParaRPr lang="en-US" sz="1800"/>
          </a:p>
        </p:txBody>
      </p:sp>
      <p:sp>
        <p:nvSpPr>
          <p:cNvPr id="96" name="Rounded Rectangle 22">
            <a:extLst>
              <a:ext uri="{FF2B5EF4-FFF2-40B4-BE49-F238E27FC236}">
                <a16:creationId xmlns:a16="http://schemas.microsoft.com/office/drawing/2014/main" id="{1461E54B-87AA-4E97-B6D8-AE770E982665}"/>
              </a:ext>
            </a:extLst>
          </p:cNvPr>
          <p:cNvSpPr/>
          <p:nvPr/>
        </p:nvSpPr>
        <p:spPr>
          <a:xfrm>
            <a:off x="5067748"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ERE</a:t>
            </a:r>
            <a:endParaRPr lang="en-US" sz="1800"/>
          </a:p>
        </p:txBody>
      </p:sp>
      <p:sp>
        <p:nvSpPr>
          <p:cNvPr id="97" name="Rounded Rectangle 22">
            <a:extLst>
              <a:ext uri="{FF2B5EF4-FFF2-40B4-BE49-F238E27FC236}">
                <a16:creationId xmlns:a16="http://schemas.microsoft.com/office/drawing/2014/main" id="{046BE38F-ABEA-4CA4-95B1-64AE2A64CCCA}"/>
              </a:ext>
            </a:extLst>
          </p:cNvPr>
          <p:cNvSpPr/>
          <p:nvPr/>
        </p:nvSpPr>
        <p:spPr>
          <a:xfrm>
            <a:off x="5703052" y="5743016"/>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GEO</a:t>
            </a:r>
            <a:endParaRPr lang="en-US" sz="1800"/>
          </a:p>
        </p:txBody>
      </p:sp>
      <p:sp>
        <p:nvSpPr>
          <p:cNvPr id="98" name="Rounded Rectangle 22">
            <a:extLst>
              <a:ext uri="{FF2B5EF4-FFF2-40B4-BE49-F238E27FC236}">
                <a16:creationId xmlns:a16="http://schemas.microsoft.com/office/drawing/2014/main" id="{BADA6194-EFA9-4F97-B94D-C81497164DA5}"/>
              </a:ext>
            </a:extLst>
          </p:cNvPr>
          <p:cNvSpPr/>
          <p:nvPr/>
        </p:nvSpPr>
        <p:spPr>
          <a:xfrm>
            <a:off x="6308434"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OIA</a:t>
            </a:r>
            <a:endParaRPr lang="en-US" sz="1800"/>
          </a:p>
        </p:txBody>
      </p:sp>
      <p:sp>
        <p:nvSpPr>
          <p:cNvPr id="99" name="Rounded Rectangle 22">
            <a:extLst>
              <a:ext uri="{FF2B5EF4-FFF2-40B4-BE49-F238E27FC236}">
                <a16:creationId xmlns:a16="http://schemas.microsoft.com/office/drawing/2014/main" id="{6567FE3B-5746-409C-ADE1-017D6FA1C817}"/>
              </a:ext>
            </a:extLst>
          </p:cNvPr>
          <p:cNvSpPr/>
          <p:nvPr/>
        </p:nvSpPr>
        <p:spPr>
          <a:xfrm>
            <a:off x="6916588" y="5743014"/>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OISE</a:t>
            </a:r>
            <a:endParaRPr lang="en-US" sz="1800"/>
          </a:p>
        </p:txBody>
      </p:sp>
      <p:sp>
        <p:nvSpPr>
          <p:cNvPr id="100" name="Rounded Rectangle 22">
            <a:extLst>
              <a:ext uri="{FF2B5EF4-FFF2-40B4-BE49-F238E27FC236}">
                <a16:creationId xmlns:a16="http://schemas.microsoft.com/office/drawing/2014/main" id="{E87DE41B-735F-4F34-BBE9-41BDEB330C1E}"/>
              </a:ext>
            </a:extLst>
          </p:cNvPr>
          <p:cNvSpPr/>
          <p:nvPr/>
        </p:nvSpPr>
        <p:spPr>
          <a:xfrm>
            <a:off x="7565104" y="5743015"/>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MPS</a:t>
            </a:r>
            <a:endParaRPr lang="en-US" sz="1800"/>
          </a:p>
        </p:txBody>
      </p:sp>
      <p:sp>
        <p:nvSpPr>
          <p:cNvPr id="101" name="Rounded Rectangle 22">
            <a:extLst>
              <a:ext uri="{FF2B5EF4-FFF2-40B4-BE49-F238E27FC236}">
                <a16:creationId xmlns:a16="http://schemas.microsoft.com/office/drawing/2014/main" id="{12445543-1649-4DA1-9CCA-6310A1554CC7}"/>
              </a:ext>
            </a:extLst>
          </p:cNvPr>
          <p:cNvSpPr/>
          <p:nvPr/>
        </p:nvSpPr>
        <p:spPr>
          <a:xfrm>
            <a:off x="8173258" y="5743014"/>
            <a:ext cx="512263" cy="289007"/>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SBE</a:t>
            </a:r>
            <a:endParaRPr lang="en-US" sz="1800"/>
          </a:p>
        </p:txBody>
      </p:sp>
      <p:sp>
        <p:nvSpPr>
          <p:cNvPr id="72" name="Text Placeholder 6">
            <a:extLst>
              <a:ext uri="{FF2B5EF4-FFF2-40B4-BE49-F238E27FC236}">
                <a16:creationId xmlns:a16="http://schemas.microsoft.com/office/drawing/2014/main" id="{A38A456D-E060-5648-99BD-B931D89F27F1}"/>
              </a:ext>
            </a:extLst>
          </p:cNvPr>
          <p:cNvSpPr txBox="1">
            <a:spLocks/>
          </p:cNvSpPr>
          <p:nvPr/>
        </p:nvSpPr>
        <p:spPr>
          <a:xfrm>
            <a:off x="914400" y="446472"/>
            <a:ext cx="9144000" cy="508150"/>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a:solidFill>
                  <a:schemeClr val="accent6">
                    <a:lumMod val="75000"/>
                  </a:schemeClr>
                </a:solidFill>
              </a:rPr>
              <a:t>Data Discovery: Departments and Agencies</a:t>
            </a:r>
            <a:endParaRPr lang="en-US" sz="3600" b="1">
              <a:solidFill>
                <a:schemeClr val="accent6">
                  <a:lumMod val="75000"/>
                </a:schemeClr>
              </a:solidFill>
              <a:cs typeface="Calibri"/>
            </a:endParaRPr>
          </a:p>
        </p:txBody>
      </p:sp>
      <p:sp>
        <p:nvSpPr>
          <p:cNvPr id="65" name="TextBox 64">
            <a:extLst>
              <a:ext uri="{FF2B5EF4-FFF2-40B4-BE49-F238E27FC236}">
                <a16:creationId xmlns:a16="http://schemas.microsoft.com/office/drawing/2014/main" id="{1FCC608D-C42D-8C4A-8EE2-5E038868EB88}"/>
              </a:ext>
            </a:extLst>
          </p:cNvPr>
          <p:cNvSpPr txBox="1"/>
          <p:nvPr/>
        </p:nvSpPr>
        <p:spPr>
          <a:xfrm>
            <a:off x="1292890" y="1475146"/>
            <a:ext cx="1308849" cy="584775"/>
          </a:xfrm>
          <a:prstGeom prst="rect">
            <a:avLst/>
          </a:prstGeom>
          <a:noFill/>
        </p:spPr>
        <p:txBody>
          <a:bodyPr wrap="square" rtlCol="0">
            <a:spAutoFit/>
          </a:bodyPr>
          <a:lstStyle/>
          <a:p>
            <a:pPr algn="ctr"/>
            <a:r>
              <a:rPr lang="en-US" sz="1600" b="1"/>
              <a:t>Department of Energy</a:t>
            </a:r>
          </a:p>
        </p:txBody>
      </p:sp>
      <p:sp>
        <p:nvSpPr>
          <p:cNvPr id="79" name="TextBox 78">
            <a:extLst>
              <a:ext uri="{FF2B5EF4-FFF2-40B4-BE49-F238E27FC236}">
                <a16:creationId xmlns:a16="http://schemas.microsoft.com/office/drawing/2014/main" id="{C62B9695-062E-A94B-8B0D-2242AFEF94E6}"/>
              </a:ext>
            </a:extLst>
          </p:cNvPr>
          <p:cNvSpPr txBox="1"/>
          <p:nvPr/>
        </p:nvSpPr>
        <p:spPr>
          <a:xfrm>
            <a:off x="1292890" y="2969776"/>
            <a:ext cx="1308849" cy="584775"/>
          </a:xfrm>
          <a:prstGeom prst="rect">
            <a:avLst/>
          </a:prstGeom>
          <a:noFill/>
        </p:spPr>
        <p:txBody>
          <a:bodyPr wrap="square" rtlCol="0">
            <a:spAutoFit/>
          </a:bodyPr>
          <a:lstStyle/>
          <a:p>
            <a:pPr algn="ctr"/>
            <a:r>
              <a:rPr lang="en-US" sz="1600" b="1"/>
              <a:t>Department of Defense</a:t>
            </a:r>
          </a:p>
        </p:txBody>
      </p:sp>
    </p:spTree>
    <p:extLst>
      <p:ext uri="{BB962C8B-B14F-4D97-AF65-F5344CB8AC3E}">
        <p14:creationId xmlns:p14="http://schemas.microsoft.com/office/powerpoint/2010/main" val="2023329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8" descr="A close up of text on a white background&#10;&#10;Description generated with high confidence">
            <a:extLst>
              <a:ext uri="{FF2B5EF4-FFF2-40B4-BE49-F238E27FC236}">
                <a16:creationId xmlns:a16="http://schemas.microsoft.com/office/drawing/2014/main" id="{99E69EC6-7BD3-46B9-A91C-544AD41CF9B5}"/>
              </a:ext>
            </a:extLst>
          </p:cNvPr>
          <p:cNvPicPr>
            <a:picLocks noChangeAspect="1"/>
          </p:cNvPicPr>
          <p:nvPr/>
        </p:nvPicPr>
        <p:blipFill>
          <a:blip r:embed="rId3"/>
          <a:stretch>
            <a:fillRect/>
          </a:stretch>
        </p:blipFill>
        <p:spPr>
          <a:xfrm>
            <a:off x="912080" y="-643"/>
            <a:ext cx="9148641" cy="4376017"/>
          </a:xfrm>
          <a:prstGeom prst="rect">
            <a:avLst/>
          </a:prstGeom>
        </p:spPr>
      </p:pic>
      <p:pic>
        <p:nvPicPr>
          <p:cNvPr id="27" name="Picture 27" descr="A screenshot of a cell phone&#10;&#10;Description generated with very high confidence">
            <a:extLst>
              <a:ext uri="{FF2B5EF4-FFF2-40B4-BE49-F238E27FC236}">
                <a16:creationId xmlns:a16="http://schemas.microsoft.com/office/drawing/2014/main" id="{474C5908-7633-448F-B585-EC608A5BABF8}"/>
              </a:ext>
            </a:extLst>
          </p:cNvPr>
          <p:cNvPicPr>
            <a:picLocks noChangeAspect="1"/>
          </p:cNvPicPr>
          <p:nvPr/>
        </p:nvPicPr>
        <p:blipFill>
          <a:blip r:embed="rId4"/>
          <a:stretch>
            <a:fillRect/>
          </a:stretch>
        </p:blipFill>
        <p:spPr>
          <a:xfrm>
            <a:off x="912080" y="4364268"/>
            <a:ext cx="9148641" cy="1355392"/>
          </a:xfrm>
          <a:prstGeom prst="rect">
            <a:avLst/>
          </a:prstGeom>
        </p:spPr>
      </p:pic>
      <p:cxnSp>
        <p:nvCxnSpPr>
          <p:cNvPr id="40" name="Straight Arrow Connector 39">
            <a:extLst>
              <a:ext uri="{FF2B5EF4-FFF2-40B4-BE49-F238E27FC236}">
                <a16:creationId xmlns:a16="http://schemas.microsoft.com/office/drawing/2014/main" id="{800B0582-829E-4C03-A94B-0F6F4254DC9E}"/>
              </a:ext>
            </a:extLst>
          </p:cNvPr>
          <p:cNvCxnSpPr/>
          <p:nvPr/>
        </p:nvCxnSpPr>
        <p:spPr>
          <a:xfrm flipV="1">
            <a:off x="909759" y="5719643"/>
            <a:ext cx="9153282" cy="2321"/>
          </a:xfrm>
          <a:prstGeom prst="straightConnector1">
            <a:avLst/>
          </a:prstGeom>
          <a:ln w="635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42" name="Title 1">
            <a:extLst>
              <a:ext uri="{FF2B5EF4-FFF2-40B4-BE49-F238E27FC236}">
                <a16:creationId xmlns:a16="http://schemas.microsoft.com/office/drawing/2014/main" id="{73D85934-013F-4827-BA07-1CA1DF8E1165}"/>
              </a:ext>
            </a:extLst>
          </p:cNvPr>
          <p:cNvSpPr txBox="1">
            <a:spLocks/>
          </p:cNvSpPr>
          <p:nvPr/>
        </p:nvSpPr>
        <p:spPr>
          <a:xfrm>
            <a:off x="3250397" y="1474088"/>
            <a:ext cx="6795919" cy="822743"/>
          </a:xfrm>
          <a:prstGeom prst="rect">
            <a:avLst/>
          </a:prstGeom>
          <a:noFill/>
        </p:spPr>
        <p:txBody>
          <a:bodyPr anchor="t"/>
          <a:lstStyle>
            <a:lvl1pPr algn="ctr" defTabSz="457200" rtl="0" eaLnBrk="1" latinLnBrk="0" hangingPunct="1">
              <a:spcBef>
                <a:spcPct val="0"/>
              </a:spcBef>
              <a:buNone/>
              <a:defRPr sz="3200" kern="1200">
                <a:solidFill>
                  <a:schemeClr val="accent6">
                    <a:lumMod val="75000"/>
                  </a:schemeClr>
                </a:solidFill>
                <a:latin typeface="ITC Franklin Gothic Std Demi Compressed"/>
                <a:ea typeface="+mj-ea"/>
                <a:cs typeface="+mj-cs"/>
              </a:defRPr>
            </a:lvl1pPr>
          </a:lstStyle>
          <a:p>
            <a:r>
              <a:rPr lang="en-US" sz="4000" b="1"/>
              <a:t>Data Discovery: Screening</a:t>
            </a:r>
          </a:p>
        </p:txBody>
      </p:sp>
    </p:spTree>
    <p:extLst>
      <p:ext uri="{BB962C8B-B14F-4D97-AF65-F5344CB8AC3E}">
        <p14:creationId xmlns:p14="http://schemas.microsoft.com/office/powerpoint/2010/main" val="190390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4946D0-C3AF-794C-A475-4B4B4523B455}"/>
              </a:ext>
            </a:extLst>
          </p:cNvPr>
          <p:cNvPicPr>
            <a:picLocks noChangeAspect="1"/>
          </p:cNvPicPr>
          <p:nvPr/>
        </p:nvPicPr>
        <p:blipFill>
          <a:blip r:embed="rId3"/>
          <a:stretch>
            <a:fillRect/>
          </a:stretch>
        </p:blipFill>
        <p:spPr>
          <a:xfrm>
            <a:off x="1320033" y="2776928"/>
            <a:ext cx="8543182" cy="2645994"/>
          </a:xfrm>
          <a:prstGeom prst="rect">
            <a:avLst/>
          </a:prstGeom>
        </p:spPr>
      </p:pic>
      <p:sp>
        <p:nvSpPr>
          <p:cNvPr id="10" name="TextBox 9">
            <a:extLst>
              <a:ext uri="{FF2B5EF4-FFF2-40B4-BE49-F238E27FC236}">
                <a16:creationId xmlns:a16="http://schemas.microsoft.com/office/drawing/2014/main" id="{F08BF741-5199-6946-B55C-54CAC3072CF1}"/>
              </a:ext>
            </a:extLst>
          </p:cNvPr>
          <p:cNvSpPr txBox="1"/>
          <p:nvPr/>
        </p:nvSpPr>
        <p:spPr>
          <a:xfrm>
            <a:off x="2780720" y="2273336"/>
            <a:ext cx="1792535" cy="338554"/>
          </a:xfrm>
          <a:prstGeom prst="rect">
            <a:avLst/>
          </a:prstGeom>
          <a:noFill/>
        </p:spPr>
        <p:txBody>
          <a:bodyPr wrap="square" rtlCol="0" anchor="t">
            <a:spAutoFit/>
          </a:bodyPr>
          <a:lstStyle/>
          <a:p>
            <a:r>
              <a:rPr lang="en-US" sz="1600"/>
              <a:t>Basic information</a:t>
            </a:r>
            <a:endParaRPr lang="en-US" sz="1600">
              <a:cs typeface="Calibri"/>
            </a:endParaRPr>
          </a:p>
        </p:txBody>
      </p:sp>
      <p:sp>
        <p:nvSpPr>
          <p:cNvPr id="11" name="TextBox 10">
            <a:extLst>
              <a:ext uri="{FF2B5EF4-FFF2-40B4-BE49-F238E27FC236}">
                <a16:creationId xmlns:a16="http://schemas.microsoft.com/office/drawing/2014/main" id="{6D362F78-02DE-EC49-AA94-9F9B89A34304}"/>
              </a:ext>
            </a:extLst>
          </p:cNvPr>
          <p:cNvSpPr txBox="1"/>
          <p:nvPr/>
        </p:nvSpPr>
        <p:spPr>
          <a:xfrm>
            <a:off x="5683899" y="1782821"/>
            <a:ext cx="1466860" cy="738664"/>
          </a:xfrm>
          <a:prstGeom prst="rect">
            <a:avLst/>
          </a:prstGeom>
          <a:noFill/>
          <a:ln>
            <a:noFill/>
          </a:ln>
        </p:spPr>
        <p:txBody>
          <a:bodyPr wrap="square" rtlCol="0" anchor="t">
            <a:spAutoFit/>
          </a:bodyPr>
          <a:lstStyle/>
          <a:p>
            <a:pPr algn="ctr"/>
            <a:r>
              <a:rPr lang="en-US" sz="1400"/>
              <a:t>Ease of obtaining/ interpreting data</a:t>
            </a:r>
            <a:endParaRPr lang="en-US" sz="1400">
              <a:cs typeface="Calibri"/>
            </a:endParaRPr>
          </a:p>
        </p:txBody>
      </p:sp>
      <p:sp>
        <p:nvSpPr>
          <p:cNvPr id="12" name="TextBox 11">
            <a:extLst>
              <a:ext uri="{FF2B5EF4-FFF2-40B4-BE49-F238E27FC236}">
                <a16:creationId xmlns:a16="http://schemas.microsoft.com/office/drawing/2014/main" id="{F3010C3B-1CD3-6A47-9DE6-F9F22DB5D736}"/>
              </a:ext>
            </a:extLst>
          </p:cNvPr>
          <p:cNvSpPr txBox="1"/>
          <p:nvPr/>
        </p:nvSpPr>
        <p:spPr>
          <a:xfrm>
            <a:off x="6993493" y="1873570"/>
            <a:ext cx="1045691" cy="738664"/>
          </a:xfrm>
          <a:prstGeom prst="rect">
            <a:avLst/>
          </a:prstGeom>
          <a:noFill/>
        </p:spPr>
        <p:txBody>
          <a:bodyPr wrap="square" rtlCol="0" anchor="t">
            <a:spAutoFit/>
          </a:bodyPr>
          <a:lstStyle/>
          <a:p>
            <a:pPr algn="ctr"/>
            <a:r>
              <a:rPr lang="en-US" sz="1400"/>
              <a:t>Matching to survey data</a:t>
            </a:r>
            <a:endParaRPr lang="en-US" sz="1400">
              <a:cs typeface="Calibri"/>
            </a:endParaRPr>
          </a:p>
        </p:txBody>
      </p:sp>
      <p:sp>
        <p:nvSpPr>
          <p:cNvPr id="13" name="TextBox 12">
            <a:extLst>
              <a:ext uri="{FF2B5EF4-FFF2-40B4-BE49-F238E27FC236}">
                <a16:creationId xmlns:a16="http://schemas.microsoft.com/office/drawing/2014/main" id="{516D0010-195A-B247-B48F-557CB420ECA1}"/>
              </a:ext>
            </a:extLst>
          </p:cNvPr>
          <p:cNvSpPr txBox="1"/>
          <p:nvPr/>
        </p:nvSpPr>
        <p:spPr>
          <a:xfrm>
            <a:off x="7911248" y="2284132"/>
            <a:ext cx="2147152" cy="307777"/>
          </a:xfrm>
          <a:prstGeom prst="rect">
            <a:avLst/>
          </a:prstGeom>
          <a:noFill/>
        </p:spPr>
        <p:txBody>
          <a:bodyPr wrap="square" rtlCol="0" anchor="t">
            <a:spAutoFit/>
          </a:bodyPr>
          <a:lstStyle/>
          <a:p>
            <a:pPr algn="ctr"/>
            <a:r>
              <a:rPr lang="en-US" sz="1400"/>
              <a:t>Enabling detailed analysis</a:t>
            </a:r>
            <a:endParaRPr lang="en-US" sz="1400">
              <a:cs typeface="Calibri"/>
            </a:endParaRPr>
          </a:p>
        </p:txBody>
      </p:sp>
      <p:sp>
        <p:nvSpPr>
          <p:cNvPr id="14" name="Right Bracket 13">
            <a:extLst>
              <a:ext uri="{FF2B5EF4-FFF2-40B4-BE49-F238E27FC236}">
                <a16:creationId xmlns:a16="http://schemas.microsoft.com/office/drawing/2014/main" id="{C6FB3510-A105-244F-90D4-C8440639400E}"/>
              </a:ext>
            </a:extLst>
          </p:cNvPr>
          <p:cNvSpPr/>
          <p:nvPr/>
        </p:nvSpPr>
        <p:spPr>
          <a:xfrm rot="16200000">
            <a:off x="3676489" y="288736"/>
            <a:ext cx="109779" cy="4778913"/>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sp>
        <p:nvSpPr>
          <p:cNvPr id="16" name="Right Bracket 15">
            <a:extLst>
              <a:ext uri="{FF2B5EF4-FFF2-40B4-BE49-F238E27FC236}">
                <a16:creationId xmlns:a16="http://schemas.microsoft.com/office/drawing/2014/main" id="{B4D88C4B-1FBB-BB47-A996-351C9D6C51EF}"/>
              </a:ext>
            </a:extLst>
          </p:cNvPr>
          <p:cNvSpPr/>
          <p:nvPr/>
        </p:nvSpPr>
        <p:spPr>
          <a:xfrm rot="16200000">
            <a:off x="6487095" y="2331320"/>
            <a:ext cx="100023" cy="67593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sp>
        <p:nvSpPr>
          <p:cNvPr id="17" name="Right Bracket 16">
            <a:extLst>
              <a:ext uri="{FF2B5EF4-FFF2-40B4-BE49-F238E27FC236}">
                <a16:creationId xmlns:a16="http://schemas.microsoft.com/office/drawing/2014/main" id="{285C22F4-BF3C-714F-AF32-38B16B140BBA}"/>
              </a:ext>
            </a:extLst>
          </p:cNvPr>
          <p:cNvSpPr/>
          <p:nvPr/>
        </p:nvSpPr>
        <p:spPr>
          <a:xfrm rot="16200000">
            <a:off x="7425781" y="2105888"/>
            <a:ext cx="100521" cy="1126285"/>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sp>
        <p:nvSpPr>
          <p:cNvPr id="18" name="Right Bracket 17">
            <a:extLst>
              <a:ext uri="{FF2B5EF4-FFF2-40B4-BE49-F238E27FC236}">
                <a16:creationId xmlns:a16="http://schemas.microsoft.com/office/drawing/2014/main" id="{CD65C40A-634A-6B45-9C66-5C77B0FB739D}"/>
              </a:ext>
            </a:extLst>
          </p:cNvPr>
          <p:cNvSpPr/>
          <p:nvPr/>
        </p:nvSpPr>
        <p:spPr>
          <a:xfrm rot="16200000">
            <a:off x="8917529" y="1769274"/>
            <a:ext cx="95986" cy="1804047"/>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sp>
        <p:nvSpPr>
          <p:cNvPr id="21" name="TextBox 20">
            <a:extLst>
              <a:ext uri="{FF2B5EF4-FFF2-40B4-BE49-F238E27FC236}">
                <a16:creationId xmlns:a16="http://schemas.microsoft.com/office/drawing/2014/main" id="{8EF0FA32-E830-6445-BA18-32488997A878}"/>
              </a:ext>
            </a:extLst>
          </p:cNvPr>
          <p:cNvSpPr txBox="1"/>
          <p:nvPr/>
        </p:nvSpPr>
        <p:spPr>
          <a:xfrm>
            <a:off x="5344854" y="5736462"/>
            <a:ext cx="1058724" cy="523220"/>
          </a:xfrm>
          <a:prstGeom prst="rect">
            <a:avLst/>
          </a:prstGeom>
          <a:noFill/>
        </p:spPr>
        <p:txBody>
          <a:bodyPr wrap="square" rtlCol="0" anchor="t">
            <a:spAutoFit/>
          </a:bodyPr>
          <a:lstStyle/>
          <a:p>
            <a:pPr algn="ctr"/>
            <a:r>
              <a:rPr lang="en-US" sz="1400"/>
              <a:t>Data dictionaries</a:t>
            </a:r>
            <a:endParaRPr lang="en-US" sz="1400">
              <a:cs typeface="Calibri"/>
            </a:endParaRPr>
          </a:p>
        </p:txBody>
      </p:sp>
      <p:sp>
        <p:nvSpPr>
          <p:cNvPr id="22" name="TextBox 21">
            <a:extLst>
              <a:ext uri="{FF2B5EF4-FFF2-40B4-BE49-F238E27FC236}">
                <a16:creationId xmlns:a16="http://schemas.microsoft.com/office/drawing/2014/main" id="{BCA77D28-D3E3-B84D-8A45-7DD8D81309F1}"/>
              </a:ext>
            </a:extLst>
          </p:cNvPr>
          <p:cNvSpPr txBox="1"/>
          <p:nvPr/>
        </p:nvSpPr>
        <p:spPr>
          <a:xfrm>
            <a:off x="6363180" y="5544550"/>
            <a:ext cx="1121188" cy="738664"/>
          </a:xfrm>
          <a:prstGeom prst="rect">
            <a:avLst/>
          </a:prstGeom>
          <a:noFill/>
        </p:spPr>
        <p:txBody>
          <a:bodyPr wrap="square" rtlCol="0" anchor="t">
            <a:spAutoFit/>
          </a:bodyPr>
          <a:lstStyle/>
          <a:p>
            <a:pPr algn="ctr"/>
            <a:r>
              <a:rPr lang="en-US" sz="1400"/>
              <a:t>Grants vs cooperative agreements</a:t>
            </a:r>
            <a:endParaRPr lang="en-US" sz="1400">
              <a:cs typeface="Calibri"/>
            </a:endParaRPr>
          </a:p>
        </p:txBody>
      </p:sp>
      <p:sp>
        <p:nvSpPr>
          <p:cNvPr id="23" name="TextBox 22">
            <a:extLst>
              <a:ext uri="{FF2B5EF4-FFF2-40B4-BE49-F238E27FC236}">
                <a16:creationId xmlns:a16="http://schemas.microsoft.com/office/drawing/2014/main" id="{D4FDC106-4DC8-4E45-9185-5C847C413919}"/>
              </a:ext>
            </a:extLst>
          </p:cNvPr>
          <p:cNvSpPr txBox="1"/>
          <p:nvPr/>
        </p:nvSpPr>
        <p:spPr>
          <a:xfrm>
            <a:off x="7852006" y="5617704"/>
            <a:ext cx="1364819" cy="523220"/>
          </a:xfrm>
          <a:prstGeom prst="rect">
            <a:avLst/>
          </a:prstGeom>
          <a:noFill/>
        </p:spPr>
        <p:txBody>
          <a:bodyPr wrap="square" rtlCol="0" anchor="t">
            <a:spAutoFit/>
          </a:bodyPr>
          <a:lstStyle/>
          <a:p>
            <a:pPr algn="ctr"/>
            <a:r>
              <a:rPr lang="en-US" sz="1400"/>
              <a:t>Basic vs applied research</a:t>
            </a:r>
            <a:endParaRPr lang="en-US" sz="1400">
              <a:cs typeface="Calibri"/>
            </a:endParaRPr>
          </a:p>
        </p:txBody>
      </p:sp>
      <p:sp>
        <p:nvSpPr>
          <p:cNvPr id="24" name="TextBox 23">
            <a:extLst>
              <a:ext uri="{FF2B5EF4-FFF2-40B4-BE49-F238E27FC236}">
                <a16:creationId xmlns:a16="http://schemas.microsoft.com/office/drawing/2014/main" id="{B54D363D-7F6A-F94E-9158-C31326050FD8}"/>
              </a:ext>
            </a:extLst>
          </p:cNvPr>
          <p:cNvSpPr txBox="1"/>
          <p:nvPr/>
        </p:nvSpPr>
        <p:spPr>
          <a:xfrm>
            <a:off x="7753175" y="6104013"/>
            <a:ext cx="1057087" cy="523220"/>
          </a:xfrm>
          <a:prstGeom prst="rect">
            <a:avLst/>
          </a:prstGeom>
          <a:noFill/>
        </p:spPr>
        <p:txBody>
          <a:bodyPr wrap="square" rtlCol="0" anchor="t">
            <a:spAutoFit/>
          </a:bodyPr>
          <a:lstStyle/>
          <a:p>
            <a:pPr algn="ctr"/>
            <a:r>
              <a:rPr lang="en-US" sz="1400"/>
              <a:t>Institution type</a:t>
            </a:r>
            <a:endParaRPr lang="en-US" sz="1400">
              <a:cs typeface="Calibri"/>
            </a:endParaRPr>
          </a:p>
        </p:txBody>
      </p:sp>
      <p:sp>
        <p:nvSpPr>
          <p:cNvPr id="25" name="TextBox 24">
            <a:extLst>
              <a:ext uri="{FF2B5EF4-FFF2-40B4-BE49-F238E27FC236}">
                <a16:creationId xmlns:a16="http://schemas.microsoft.com/office/drawing/2014/main" id="{CF2C581D-CEFD-874A-998C-96F91E9F278B}"/>
              </a:ext>
            </a:extLst>
          </p:cNvPr>
          <p:cNvSpPr txBox="1"/>
          <p:nvPr/>
        </p:nvSpPr>
        <p:spPr>
          <a:xfrm>
            <a:off x="8949998" y="5938338"/>
            <a:ext cx="1290245" cy="523220"/>
          </a:xfrm>
          <a:prstGeom prst="rect">
            <a:avLst/>
          </a:prstGeom>
          <a:solidFill>
            <a:schemeClr val="bg1"/>
          </a:solidFill>
          <a:ln>
            <a:noFill/>
          </a:ln>
        </p:spPr>
        <p:txBody>
          <a:bodyPr wrap="square" rtlCol="0" anchor="t">
            <a:spAutoFit/>
          </a:bodyPr>
          <a:lstStyle/>
          <a:p>
            <a:pPr algn="ctr"/>
            <a:r>
              <a:rPr lang="en-US" sz="1400"/>
              <a:t>Linked to publications</a:t>
            </a:r>
            <a:endParaRPr lang="en-US" sz="1400">
              <a:cs typeface="Calibri"/>
            </a:endParaRPr>
          </a:p>
        </p:txBody>
      </p:sp>
      <p:sp>
        <p:nvSpPr>
          <p:cNvPr id="26" name="TextBox 25">
            <a:extLst>
              <a:ext uri="{FF2B5EF4-FFF2-40B4-BE49-F238E27FC236}">
                <a16:creationId xmlns:a16="http://schemas.microsoft.com/office/drawing/2014/main" id="{E896CE2D-8DFC-4B42-89CE-44BDE95C8278}"/>
              </a:ext>
            </a:extLst>
          </p:cNvPr>
          <p:cNvSpPr txBox="1"/>
          <p:nvPr/>
        </p:nvSpPr>
        <p:spPr>
          <a:xfrm>
            <a:off x="6739927" y="6209316"/>
            <a:ext cx="1070057" cy="523220"/>
          </a:xfrm>
          <a:prstGeom prst="rect">
            <a:avLst/>
          </a:prstGeom>
          <a:noFill/>
        </p:spPr>
        <p:txBody>
          <a:bodyPr wrap="square" rtlCol="0" anchor="t">
            <a:spAutoFit/>
          </a:bodyPr>
          <a:lstStyle/>
          <a:p>
            <a:pPr algn="ctr"/>
            <a:r>
              <a:rPr lang="en-US" sz="1400"/>
              <a:t>R&amp;D vs general S&amp;E</a:t>
            </a:r>
            <a:endParaRPr lang="en-US" sz="1400">
              <a:cs typeface="Calibri"/>
            </a:endParaRPr>
          </a:p>
        </p:txBody>
      </p:sp>
      <p:cxnSp>
        <p:nvCxnSpPr>
          <p:cNvPr id="35" name="Straight Arrow Connector 34">
            <a:extLst>
              <a:ext uri="{FF2B5EF4-FFF2-40B4-BE49-F238E27FC236}">
                <a16:creationId xmlns:a16="http://schemas.microsoft.com/office/drawing/2014/main" id="{ECA93896-0A14-A245-AAEC-DA2FB3CBEFAB}"/>
              </a:ext>
            </a:extLst>
          </p:cNvPr>
          <p:cNvCxnSpPr>
            <a:cxnSpLocks/>
            <a:stCxn id="24" idx="0"/>
          </p:cNvCxnSpPr>
          <p:nvPr/>
        </p:nvCxnSpPr>
        <p:spPr>
          <a:xfrm flipH="1" flipV="1">
            <a:off x="7548761" y="5439165"/>
            <a:ext cx="732958" cy="664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7900581-29AA-2B4D-80C6-48E15512CCFC}"/>
              </a:ext>
            </a:extLst>
          </p:cNvPr>
          <p:cNvSpPr txBox="1"/>
          <p:nvPr/>
        </p:nvSpPr>
        <p:spPr>
          <a:xfrm>
            <a:off x="1333421" y="5715000"/>
            <a:ext cx="3137539" cy="1015663"/>
          </a:xfrm>
          <a:prstGeom prst="rect">
            <a:avLst/>
          </a:prstGeom>
          <a:noFill/>
        </p:spPr>
        <p:txBody>
          <a:bodyPr wrap="square" rtlCol="0" anchor="t">
            <a:spAutoFit/>
          </a:bodyPr>
          <a:lstStyle/>
          <a:p>
            <a:r>
              <a:rPr lang="en-US" sz="2000"/>
              <a:t>Start more detailed profiling with Federal </a:t>
            </a:r>
            <a:r>
              <a:rPr lang="en-US" sz="2000" err="1"/>
              <a:t>RePORTER</a:t>
            </a:r>
            <a:r>
              <a:rPr lang="en-US" sz="2000"/>
              <a:t> and USAspending.gov</a:t>
            </a:r>
            <a:endParaRPr lang="en-US" sz="2000">
              <a:cs typeface="Calibri"/>
            </a:endParaRPr>
          </a:p>
        </p:txBody>
      </p:sp>
      <p:sp>
        <p:nvSpPr>
          <p:cNvPr id="50" name="Right Bracket 49">
            <a:extLst>
              <a:ext uri="{FF2B5EF4-FFF2-40B4-BE49-F238E27FC236}">
                <a16:creationId xmlns:a16="http://schemas.microsoft.com/office/drawing/2014/main" id="{1402A28E-E604-464C-A1DD-E95255369C88}"/>
              </a:ext>
            </a:extLst>
          </p:cNvPr>
          <p:cNvSpPr/>
          <p:nvPr/>
        </p:nvSpPr>
        <p:spPr>
          <a:xfrm rot="10800000">
            <a:off x="1169039" y="4717169"/>
            <a:ext cx="114549" cy="705753"/>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00"/>
          </a:p>
        </p:txBody>
      </p:sp>
      <p:cxnSp>
        <p:nvCxnSpPr>
          <p:cNvPr id="52" name="Elbow Connector 51">
            <a:extLst>
              <a:ext uri="{FF2B5EF4-FFF2-40B4-BE49-F238E27FC236}">
                <a16:creationId xmlns:a16="http://schemas.microsoft.com/office/drawing/2014/main" id="{14DA6053-E163-7041-8387-0CCF80687A51}"/>
              </a:ext>
            </a:extLst>
          </p:cNvPr>
          <p:cNvCxnSpPr>
            <a:cxnSpLocks/>
            <a:stCxn id="50" idx="2"/>
            <a:endCxn id="49" idx="1"/>
          </p:cNvCxnSpPr>
          <p:nvPr/>
        </p:nvCxnSpPr>
        <p:spPr>
          <a:xfrm>
            <a:off x="1169039" y="5070045"/>
            <a:ext cx="164382" cy="115278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680323A-07B7-4CAC-93FE-5E3C66A136EB}"/>
              </a:ext>
            </a:extLst>
          </p:cNvPr>
          <p:cNvCxnSpPr>
            <a:cxnSpLocks/>
          </p:cNvCxnSpPr>
          <p:nvPr/>
        </p:nvCxnSpPr>
        <p:spPr>
          <a:xfrm flipH="1" flipV="1">
            <a:off x="8983899" y="5475710"/>
            <a:ext cx="458233" cy="438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519D7CD-0EE8-40E5-83D3-788C9087BA58}"/>
              </a:ext>
            </a:extLst>
          </p:cNvPr>
          <p:cNvCxnSpPr>
            <a:cxnSpLocks/>
          </p:cNvCxnSpPr>
          <p:nvPr/>
        </p:nvCxnSpPr>
        <p:spPr>
          <a:xfrm flipH="1" flipV="1">
            <a:off x="8000988" y="5448263"/>
            <a:ext cx="319686" cy="194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B453C67-98B7-46ED-9C76-C2331FE89F33}"/>
              </a:ext>
            </a:extLst>
          </p:cNvPr>
          <p:cNvCxnSpPr>
            <a:cxnSpLocks/>
            <a:stCxn id="26" idx="0"/>
          </p:cNvCxnSpPr>
          <p:nvPr/>
        </p:nvCxnSpPr>
        <p:spPr>
          <a:xfrm flipV="1">
            <a:off x="7274956" y="5472582"/>
            <a:ext cx="105514" cy="736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4662202F-C825-400F-9BB7-6162F8FD61D6}"/>
              </a:ext>
            </a:extLst>
          </p:cNvPr>
          <p:cNvCxnSpPr>
            <a:cxnSpLocks/>
          </p:cNvCxnSpPr>
          <p:nvPr/>
        </p:nvCxnSpPr>
        <p:spPr>
          <a:xfrm flipV="1">
            <a:off x="6052907" y="5483391"/>
            <a:ext cx="283492" cy="253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itle 1">
            <a:extLst>
              <a:ext uri="{FF2B5EF4-FFF2-40B4-BE49-F238E27FC236}">
                <a16:creationId xmlns:a16="http://schemas.microsoft.com/office/drawing/2014/main" id="{F27AE12C-F28E-7348-ACCD-B3E311D79261}"/>
              </a:ext>
            </a:extLst>
          </p:cNvPr>
          <p:cNvSpPr txBox="1">
            <a:spLocks/>
          </p:cNvSpPr>
          <p:nvPr/>
        </p:nvSpPr>
        <p:spPr>
          <a:xfrm>
            <a:off x="1543050" y="131773"/>
            <a:ext cx="7886700"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a:solidFill>
                  <a:schemeClr val="accent6">
                    <a:lumMod val="75000"/>
                  </a:schemeClr>
                </a:solidFill>
              </a:rPr>
              <a:t>Data Discovery: Screening</a:t>
            </a:r>
            <a:endParaRPr lang="en-US" sz="3200" b="1">
              <a:solidFill>
                <a:schemeClr val="accent6">
                  <a:lumMod val="75000"/>
                </a:schemeClr>
              </a:solidFill>
              <a:cs typeface="Calibri"/>
            </a:endParaRPr>
          </a:p>
        </p:txBody>
      </p:sp>
      <p:sp>
        <p:nvSpPr>
          <p:cNvPr id="38" name="Content Placeholder 19">
            <a:extLst>
              <a:ext uri="{FF2B5EF4-FFF2-40B4-BE49-F238E27FC236}">
                <a16:creationId xmlns:a16="http://schemas.microsoft.com/office/drawing/2014/main" id="{3CA835AD-57C5-D64A-AF59-55FF67FAA8C5}"/>
              </a:ext>
            </a:extLst>
          </p:cNvPr>
          <p:cNvSpPr txBox="1">
            <a:spLocks/>
          </p:cNvSpPr>
          <p:nvPr/>
        </p:nvSpPr>
        <p:spPr>
          <a:xfrm>
            <a:off x="1400378" y="760560"/>
            <a:ext cx="7886700" cy="1140694"/>
          </a:xfrm>
          <a:prstGeom prst="rect">
            <a:avLst/>
          </a:prstGeom>
        </p:spPr>
        <p:txBody>
          <a:bodyPr vert="horz" anchor="t"/>
          <a:lstStyle>
            <a:lvl1pPr marL="0" indent="0" algn="l" defTabSz="457200"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A</a:t>
            </a:r>
            <a:r>
              <a:rPr lang="en-US" sz="2000">
                <a:solidFill>
                  <a:srgbClr val="17375E"/>
                </a:solidFill>
              </a:rPr>
              <a:t>sked 27 screening questions of 11 publicly available databases</a:t>
            </a:r>
            <a:r>
              <a:rPr lang="en-US" sz="2000"/>
              <a:t>.</a:t>
            </a:r>
            <a:endParaRPr lang="en-US"/>
          </a:p>
          <a:p>
            <a:r>
              <a:rPr lang="en-US" sz="2000" b="1">
                <a:solidFill>
                  <a:schemeClr val="accent6">
                    <a:lumMod val="75000"/>
                  </a:schemeClr>
                </a:solidFill>
              </a:rPr>
              <a:t>Good date coverage, some direct downloads available, detailed information about areas of inquiry and research institutions. </a:t>
            </a:r>
            <a:endParaRPr lang="en-US">
              <a:solidFill>
                <a:schemeClr val="accent6">
                  <a:lumMod val="75000"/>
                </a:schemeClr>
              </a:solidFill>
            </a:endParaRPr>
          </a:p>
        </p:txBody>
      </p:sp>
      <p:cxnSp>
        <p:nvCxnSpPr>
          <p:cNvPr id="47" name="Straight Arrow Connector 46">
            <a:extLst>
              <a:ext uri="{FF2B5EF4-FFF2-40B4-BE49-F238E27FC236}">
                <a16:creationId xmlns:a16="http://schemas.microsoft.com/office/drawing/2014/main" id="{C1DBB616-04F4-C540-9FF2-01B16076243E}"/>
              </a:ext>
            </a:extLst>
          </p:cNvPr>
          <p:cNvCxnSpPr>
            <a:cxnSpLocks/>
            <a:stCxn id="22" idx="0"/>
          </p:cNvCxnSpPr>
          <p:nvPr/>
        </p:nvCxnSpPr>
        <p:spPr>
          <a:xfrm flipV="1">
            <a:off x="6923774" y="5407184"/>
            <a:ext cx="52075" cy="137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4847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sz="3200" b="1"/>
              <a:t>Data Profiling</a:t>
            </a:r>
          </a:p>
        </p:txBody>
      </p:sp>
      <p:sp>
        <p:nvSpPr>
          <p:cNvPr id="3" name="Slide Number Placeholder 2">
            <a:extLst>
              <a:ext uri="{FF2B5EF4-FFF2-40B4-BE49-F238E27FC236}">
                <a16:creationId xmlns:a16="http://schemas.microsoft.com/office/drawing/2014/main" id="{5A439C8D-BFA7-4A84-8CB3-F32D6DAE16E6}"/>
              </a:ext>
            </a:extLst>
          </p:cNvPr>
          <p:cNvSpPr>
            <a:spLocks noGrp="1"/>
          </p:cNvSpPr>
          <p:nvPr>
            <p:ph type="sldNum" sz="quarter" idx="10"/>
          </p:nvPr>
        </p:nvSpPr>
        <p:spPr/>
        <p:txBody>
          <a:bodyPr/>
          <a:lstStyle/>
          <a:p>
            <a:fld id="{0F418C06-167A-E646-9EF6-18275B625F6B}" type="slidenum">
              <a:rPr lang="en-US" smtClean="0"/>
              <a:pPr/>
              <a:t>59</a:t>
            </a:fld>
            <a:endParaRPr lang="en-US"/>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sz="quarter" idx="11"/>
          </p:nvPr>
        </p:nvSpPr>
        <p:spPr/>
        <p:txBody>
          <a:bodyPr anchor="t"/>
          <a:lstStyle/>
          <a:p>
            <a:pPr marL="342900" indent="-342900">
              <a:spcBef>
                <a:spcPct val="0"/>
              </a:spcBef>
            </a:pPr>
            <a:r>
              <a:rPr lang="en-US" sz="2800">
                <a:solidFill>
                  <a:schemeClr val="accent6">
                    <a:lumMod val="75000"/>
                  </a:schemeClr>
                </a:solidFill>
                <a:latin typeface="Calibri"/>
                <a:ea typeface="+mn-lt"/>
                <a:cs typeface="+mn-lt"/>
              </a:rPr>
              <a:t>Assessing data quality:</a:t>
            </a:r>
          </a:p>
          <a:p>
            <a:pPr marL="742950" lvl="1" indent="-285750"/>
            <a:r>
              <a:rPr lang="en-US" sz="2800">
                <a:ea typeface="+mn-lt"/>
                <a:cs typeface="+mn-lt"/>
              </a:rPr>
              <a:t>Completeness: % of values that are not blank or NA</a:t>
            </a:r>
            <a:endParaRPr lang="en-US" sz="2800">
              <a:cs typeface="Calibri"/>
            </a:endParaRPr>
          </a:p>
          <a:p>
            <a:pPr marL="742950" lvl="1" indent="-285750"/>
            <a:r>
              <a:rPr lang="en-US" sz="2800">
                <a:ea typeface="+mn-lt"/>
                <a:cs typeface="+mn-lt"/>
              </a:rPr>
              <a:t>Value validity: % of values in the right format for information (e.g. dates in a date field, only actual state names in state fields, etc.)</a:t>
            </a:r>
            <a:endParaRPr lang="en-US" sz="2800">
              <a:cs typeface="Calibri"/>
            </a:endParaRPr>
          </a:p>
          <a:p>
            <a:pPr marL="457200" lvl="1" indent="0">
              <a:buNone/>
            </a:pPr>
            <a:endParaRPr lang="en-US" sz="2800">
              <a:solidFill>
                <a:srgbClr val="000000"/>
              </a:solidFill>
              <a:latin typeface="Calibri"/>
              <a:ea typeface="+mj-ea"/>
              <a:cs typeface="Calibri"/>
            </a:endParaRPr>
          </a:p>
          <a:p>
            <a:pPr marL="342900" indent="-342900">
              <a:spcBef>
                <a:spcPct val="0"/>
              </a:spcBef>
            </a:pPr>
            <a:r>
              <a:rPr lang="en-US" sz="2800">
                <a:solidFill>
                  <a:schemeClr val="accent6">
                    <a:lumMod val="75000"/>
                  </a:schemeClr>
                </a:solidFill>
                <a:latin typeface="Calibri"/>
                <a:ea typeface="+mj-ea"/>
                <a:cs typeface="Calibri"/>
              </a:rPr>
              <a:t>What percentage of projects and funding is accounted for?</a:t>
            </a:r>
          </a:p>
          <a:p>
            <a:pPr marL="742950" lvl="1" indent="-285750"/>
            <a:r>
              <a:rPr lang="en-US" sz="2800">
                <a:ea typeface="+mn-lt"/>
                <a:cs typeface="+mn-lt"/>
              </a:rPr>
              <a:t>%, count, and total dollar amount of grants in each department, sub-agency and office - compare against the NSF Survey of Federal Science … Support (FSS)</a:t>
            </a:r>
            <a:endParaRPr lang="en-US" sz="2800">
              <a:cs typeface="Calibri"/>
            </a:endParaRPr>
          </a:p>
        </p:txBody>
      </p:sp>
    </p:spTree>
    <p:extLst>
      <p:ext uri="{BB962C8B-B14F-4D97-AF65-F5344CB8AC3E}">
        <p14:creationId xmlns:p14="http://schemas.microsoft.com/office/powerpoint/2010/main" val="89902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C2279F1-E157-9646-ACFB-A54D2E179694}"/>
              </a:ext>
            </a:extLst>
          </p:cNvPr>
          <p:cNvSpPr>
            <a:spLocks noGrp="1"/>
          </p:cNvSpPr>
          <p:nvPr>
            <p:ph type="body" sz="quarter" idx="10"/>
          </p:nvPr>
        </p:nvSpPr>
        <p:spPr>
          <a:xfrm>
            <a:off x="0" y="1139885"/>
            <a:ext cx="10972800" cy="457200"/>
          </a:xfrm>
        </p:spPr>
        <p:txBody>
          <a:bodyPr anchor="t"/>
          <a:lstStyle/>
          <a:p>
            <a:pPr marL="457200" indent="-457200" algn="l">
              <a:buFont typeface="Arial" panose="020B0604020202020204" pitchFamily="34" charset="0"/>
              <a:buChar char="•"/>
            </a:pPr>
            <a:r>
              <a:rPr lang="en-US" sz="2800">
                <a:solidFill>
                  <a:schemeClr val="tx2"/>
                </a:solidFill>
                <a:latin typeface="ITC Franklin Gothic Std Book"/>
              </a:rPr>
              <a:t>For individuals with an Associate’s degree or less in Virginia, what are the pathways to non-degree credentials that will provide them with the skills necessary to secure a job in the skilled technical workforce (STW)?</a:t>
            </a:r>
            <a:endParaRPr lang="en-US" sz="2800"/>
          </a:p>
          <a:p>
            <a:pPr marL="171450" indent="-171450" algn="l">
              <a:buFont typeface="Arial" panose="020B0604020202020204" pitchFamily="34" charset="0"/>
              <a:buChar char="•"/>
            </a:pPr>
            <a:endParaRPr lang="en-US" sz="800">
              <a:solidFill>
                <a:schemeClr val="tx2"/>
              </a:solidFill>
            </a:endParaRPr>
          </a:p>
          <a:p>
            <a:pPr marL="457200" indent="-457200" algn="l">
              <a:buFont typeface="Arial" panose="020B0604020202020204" pitchFamily="34" charset="0"/>
              <a:buChar char="•"/>
            </a:pPr>
            <a:r>
              <a:rPr lang="en-US" sz="2800">
                <a:solidFill>
                  <a:schemeClr val="tx2"/>
                </a:solidFill>
              </a:rPr>
              <a:t>Can we develop a metric that will identify the weak points in the pathway that can be useful for job seekers, policy makers, and educators?</a:t>
            </a:r>
          </a:p>
          <a:p>
            <a:pPr marL="171450" indent="-171450" algn="l">
              <a:buFont typeface="Arial" panose="020B0604020202020204" pitchFamily="34" charset="0"/>
              <a:buChar char="•"/>
            </a:pPr>
            <a:endParaRPr lang="en-US" sz="800">
              <a:solidFill>
                <a:schemeClr val="tx2"/>
              </a:solidFill>
            </a:endParaRPr>
          </a:p>
          <a:p>
            <a:pPr marL="457200" indent="-457200" algn="l">
              <a:buFont typeface="Arial" panose="020B0604020202020204" pitchFamily="34" charset="0"/>
              <a:buChar char="•"/>
            </a:pPr>
            <a:r>
              <a:rPr lang="en-US" sz="2800">
                <a:solidFill>
                  <a:schemeClr val="tx2"/>
                </a:solidFill>
              </a:rPr>
              <a:t>Can this proof of concept be extended to other states?</a:t>
            </a:r>
          </a:p>
        </p:txBody>
      </p:sp>
      <p:sp>
        <p:nvSpPr>
          <p:cNvPr id="4" name="Slide Number Placeholder 3">
            <a:extLst>
              <a:ext uri="{FF2B5EF4-FFF2-40B4-BE49-F238E27FC236}">
                <a16:creationId xmlns:a16="http://schemas.microsoft.com/office/drawing/2014/main" id="{CEDC2794-DEFD-D940-A7BC-BC2262F45042}"/>
              </a:ext>
            </a:extLst>
          </p:cNvPr>
          <p:cNvSpPr>
            <a:spLocks noGrp="1"/>
          </p:cNvSpPr>
          <p:nvPr>
            <p:ph type="sldNum" sz="quarter" idx="4"/>
          </p:nvPr>
        </p:nvSpPr>
        <p:spPr/>
        <p:txBody>
          <a:bodyPr/>
          <a:lstStyle/>
          <a:p>
            <a:fld id="{0F418C06-167A-E646-9EF6-18275B625F6B}" type="slidenum">
              <a:rPr lang="en-US" smtClean="0"/>
              <a:pPr/>
              <a:t>6</a:t>
            </a:fld>
            <a:endParaRPr lang="en-US"/>
          </a:p>
        </p:txBody>
      </p:sp>
      <p:sp>
        <p:nvSpPr>
          <p:cNvPr id="2" name="Title 1">
            <a:extLst>
              <a:ext uri="{FF2B5EF4-FFF2-40B4-BE49-F238E27FC236}">
                <a16:creationId xmlns:a16="http://schemas.microsoft.com/office/drawing/2014/main" id="{630B9E94-A8B2-3C49-83F1-5F699E62DD7A}"/>
              </a:ext>
            </a:extLst>
          </p:cNvPr>
          <p:cNvSpPr>
            <a:spLocks noGrp="1"/>
          </p:cNvSpPr>
          <p:nvPr>
            <p:ph type="title" idx="4294967295"/>
          </p:nvPr>
        </p:nvSpPr>
        <p:spPr>
          <a:xfrm>
            <a:off x="0" y="371475"/>
            <a:ext cx="9874250" cy="674688"/>
          </a:xfrm>
        </p:spPr>
        <p:txBody>
          <a:bodyPr anchor="t"/>
          <a:lstStyle/>
          <a:p>
            <a:r>
              <a:rPr lang="en-US">
                <a:solidFill>
                  <a:schemeClr val="accent6">
                    <a:lumMod val="75000"/>
                  </a:schemeClr>
                </a:solidFill>
              </a:rPr>
              <a:t>Research Questions</a:t>
            </a:r>
            <a:endParaRPr lang="en-US">
              <a:solidFill>
                <a:schemeClr val="accent6">
                  <a:lumMod val="75000"/>
                </a:schemeClr>
              </a:solidFill>
              <a:cs typeface="Calibri"/>
            </a:endParaRPr>
          </a:p>
        </p:txBody>
      </p:sp>
    </p:spTree>
    <p:extLst>
      <p:ext uri="{BB962C8B-B14F-4D97-AF65-F5344CB8AC3E}">
        <p14:creationId xmlns:p14="http://schemas.microsoft.com/office/powerpoint/2010/main" val="1282877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a:t>Completeness</a:t>
            </a:r>
          </a:p>
        </p:txBody>
      </p:sp>
      <p:sp>
        <p:nvSpPr>
          <p:cNvPr id="3" name="Slide Number Placeholder 2">
            <a:extLst>
              <a:ext uri="{FF2B5EF4-FFF2-40B4-BE49-F238E27FC236}">
                <a16:creationId xmlns:a16="http://schemas.microsoft.com/office/drawing/2014/main" id="{5A439C8D-BFA7-4A84-8CB3-F32D6DAE16E6}"/>
              </a:ext>
            </a:extLst>
          </p:cNvPr>
          <p:cNvSpPr>
            <a:spLocks noGrp="1"/>
          </p:cNvSpPr>
          <p:nvPr>
            <p:ph type="sldNum" sz="quarter" idx="10"/>
          </p:nvPr>
        </p:nvSpPr>
        <p:spPr/>
        <p:txBody>
          <a:bodyPr/>
          <a:lstStyle/>
          <a:p>
            <a:fld id="{0F418C06-167A-E646-9EF6-18275B625F6B}" type="slidenum">
              <a:rPr lang="en-US" smtClean="0"/>
              <a:pPr/>
              <a:t>60</a:t>
            </a:fld>
            <a:endParaRPr lang="en-US"/>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sz="quarter" idx="11"/>
          </p:nvPr>
        </p:nvSpPr>
        <p:spPr>
          <a:xfrm>
            <a:off x="505433" y="1224229"/>
            <a:ext cx="5187809" cy="4636596"/>
          </a:xfrm>
        </p:spPr>
        <p:txBody>
          <a:bodyPr anchor="t"/>
          <a:lstStyle/>
          <a:p>
            <a:pPr marL="0" indent="0">
              <a:spcBef>
                <a:spcPct val="0"/>
              </a:spcBef>
              <a:buNone/>
            </a:pPr>
            <a:r>
              <a:rPr lang="en-US" sz="2800">
                <a:solidFill>
                  <a:schemeClr val="accent6">
                    <a:lumMod val="75000"/>
                  </a:schemeClr>
                </a:solidFill>
                <a:latin typeface="Calibri"/>
                <a:ea typeface="+mn-lt"/>
                <a:cs typeface="+mn-lt"/>
              </a:rPr>
              <a:t>How much data are missing?</a:t>
            </a:r>
            <a:endParaRPr lang="en-US" sz="2800">
              <a:solidFill>
                <a:schemeClr val="accent6">
                  <a:lumMod val="75000"/>
                </a:schemeClr>
              </a:solidFill>
              <a:latin typeface="Calibri"/>
              <a:cs typeface="Calibri"/>
            </a:endParaRPr>
          </a:p>
          <a:p>
            <a:pPr marL="342900" indent="-342900"/>
            <a:r>
              <a:rPr lang="en-US" sz="2800">
                <a:solidFill>
                  <a:srgbClr val="000000"/>
                </a:solidFill>
                <a:latin typeface="Calibri"/>
                <a:ea typeface="+mj-ea"/>
                <a:cs typeface="Calibri"/>
              </a:rPr>
              <a:t>Created an automated process that returns percentages of complete (not N/A or blank) values for each field in the dataset</a:t>
            </a:r>
            <a:endParaRPr lang="en-US" sz="2800">
              <a:ea typeface="+mj-ea"/>
              <a:cs typeface="Calibri"/>
            </a:endParaRPr>
          </a:p>
          <a:p>
            <a:pPr marL="342900" indent="-342900"/>
            <a:r>
              <a:rPr lang="en-US" sz="2800">
                <a:solidFill>
                  <a:srgbClr val="000000"/>
                </a:solidFill>
                <a:latin typeface="Calibri"/>
                <a:ea typeface="+mj-ea"/>
                <a:cs typeface="Calibri"/>
              </a:rPr>
              <a:t>Especially relevant for tracking funding amounts and organization name</a:t>
            </a:r>
          </a:p>
          <a:p>
            <a:pPr marL="342900" indent="-342900"/>
            <a:endParaRPr lang="en-US" sz="2000">
              <a:cs typeface="Calibri"/>
            </a:endParaRPr>
          </a:p>
          <a:p>
            <a:pPr marL="457200" lvl="1" indent="0">
              <a:buNone/>
            </a:pPr>
            <a:endParaRPr lang="en-US" sz="2000">
              <a:cs typeface="Calibri"/>
            </a:endParaRPr>
          </a:p>
        </p:txBody>
      </p:sp>
      <p:graphicFrame>
        <p:nvGraphicFramePr>
          <p:cNvPr id="6" name="Table 5">
            <a:extLst>
              <a:ext uri="{FF2B5EF4-FFF2-40B4-BE49-F238E27FC236}">
                <a16:creationId xmlns:a16="http://schemas.microsoft.com/office/drawing/2014/main" id="{13B8A232-EAB4-456B-BDD5-E88090DD4B9A}"/>
              </a:ext>
            </a:extLst>
          </p:cNvPr>
          <p:cNvGraphicFramePr>
            <a:graphicFrameLocks noGrp="1"/>
          </p:cNvGraphicFramePr>
          <p:nvPr/>
        </p:nvGraphicFramePr>
        <p:xfrm>
          <a:off x="5839648" y="1681359"/>
          <a:ext cx="3889018" cy="3017520"/>
        </p:xfrm>
        <a:graphic>
          <a:graphicData uri="http://schemas.openxmlformats.org/drawingml/2006/table">
            <a:tbl>
              <a:tblPr firstRow="1" firstCol="1" bandRow="1">
                <a:tableStyleId>{5940675A-B579-460E-94D1-54222C63F5DA}</a:tableStyleId>
              </a:tblPr>
              <a:tblGrid>
                <a:gridCol w="2958650">
                  <a:extLst>
                    <a:ext uri="{9D8B030D-6E8A-4147-A177-3AD203B41FA5}">
                      <a16:colId xmlns:a16="http://schemas.microsoft.com/office/drawing/2014/main" val="1726199658"/>
                    </a:ext>
                  </a:extLst>
                </a:gridCol>
                <a:gridCol w="930368">
                  <a:extLst>
                    <a:ext uri="{9D8B030D-6E8A-4147-A177-3AD203B41FA5}">
                      <a16:colId xmlns:a16="http://schemas.microsoft.com/office/drawing/2014/main" val="3348054447"/>
                    </a:ext>
                  </a:extLst>
                </a:gridCol>
              </a:tblGrid>
              <a:tr h="0">
                <a:tc>
                  <a:txBody>
                    <a:bodyPr/>
                    <a:lstStyle/>
                    <a:p>
                      <a:r>
                        <a:rPr lang="en-US">
                          <a:effectLst/>
                        </a:rPr>
                        <a:t>CONGRESSIONAL_DISTRICT</a:t>
                      </a:r>
                    </a:p>
                  </a:txBody>
                  <a:tcPr marL="68580" marR="68580" marT="0" marB="0">
                    <a:solidFill>
                      <a:schemeClr val="bg1"/>
                    </a:solidFill>
                  </a:tcPr>
                </a:tc>
                <a:tc>
                  <a:txBody>
                    <a:bodyPr/>
                    <a:lstStyle/>
                    <a:p>
                      <a:r>
                        <a:rPr lang="en-US" err="1">
                          <a:effectLst/>
                        </a:rPr>
                        <a:t>freq</a:t>
                      </a:r>
                    </a:p>
                  </a:txBody>
                  <a:tcPr marL="68580" marR="68580" marT="0" marB="0">
                    <a:solidFill>
                      <a:schemeClr val="bg1"/>
                    </a:solidFill>
                  </a:tcPr>
                </a:tc>
                <a:extLst>
                  <a:ext uri="{0D108BD9-81ED-4DB2-BD59-A6C34878D82A}">
                    <a16:rowId xmlns:a16="http://schemas.microsoft.com/office/drawing/2014/main" val="2683125121"/>
                  </a:ext>
                </a:extLst>
              </a:tr>
              <a:tr h="0">
                <a:tc>
                  <a:txBody>
                    <a:bodyPr/>
                    <a:lstStyle/>
                    <a:p>
                      <a:r>
                        <a:rPr lang="en-US">
                          <a:effectLst/>
                        </a:rPr>
                        <a:t>07</a:t>
                      </a:r>
                    </a:p>
                  </a:txBody>
                  <a:tcPr marL="68580" marR="68580" marT="0" marB="0">
                    <a:solidFill>
                      <a:schemeClr val="bg1"/>
                    </a:solidFill>
                  </a:tcPr>
                </a:tc>
                <a:tc>
                  <a:txBody>
                    <a:bodyPr/>
                    <a:lstStyle/>
                    <a:p>
                      <a:r>
                        <a:rPr lang="en-US">
                          <a:effectLst/>
                        </a:rPr>
                        <a:t>12010</a:t>
                      </a:r>
                    </a:p>
                  </a:txBody>
                  <a:tcPr marL="68580" marR="68580" marT="0" marB="0">
                    <a:solidFill>
                      <a:schemeClr val="bg1"/>
                    </a:solidFill>
                  </a:tcPr>
                </a:tc>
                <a:extLst>
                  <a:ext uri="{0D108BD9-81ED-4DB2-BD59-A6C34878D82A}">
                    <a16:rowId xmlns:a16="http://schemas.microsoft.com/office/drawing/2014/main" val="2547992474"/>
                  </a:ext>
                </a:extLst>
              </a:tr>
              <a:tr h="0">
                <a:tc>
                  <a:txBody>
                    <a:bodyPr/>
                    <a:lstStyle/>
                    <a:p>
                      <a:r>
                        <a:rPr lang="en-US">
                          <a:effectLst/>
                        </a:rPr>
                        <a:t>02</a:t>
                      </a:r>
                    </a:p>
                  </a:txBody>
                  <a:tcPr marL="68580" marR="68580" marT="0" marB="0">
                    <a:solidFill>
                      <a:schemeClr val="bg1"/>
                    </a:solidFill>
                  </a:tcPr>
                </a:tc>
                <a:tc>
                  <a:txBody>
                    <a:bodyPr/>
                    <a:lstStyle/>
                    <a:p>
                      <a:r>
                        <a:rPr lang="en-US">
                          <a:effectLst/>
                        </a:rPr>
                        <a:t>8733</a:t>
                      </a:r>
                    </a:p>
                  </a:txBody>
                  <a:tcPr marL="68580" marR="68580" marT="0" marB="0">
                    <a:solidFill>
                      <a:schemeClr val="bg1"/>
                    </a:solidFill>
                  </a:tcPr>
                </a:tc>
                <a:extLst>
                  <a:ext uri="{0D108BD9-81ED-4DB2-BD59-A6C34878D82A}">
                    <a16:rowId xmlns:a16="http://schemas.microsoft.com/office/drawing/2014/main" val="1267216747"/>
                  </a:ext>
                </a:extLst>
              </a:tr>
              <a:tr h="0">
                <a:tc>
                  <a:txBody>
                    <a:bodyPr/>
                    <a:lstStyle/>
                    <a:p>
                      <a:r>
                        <a:rPr lang="en-US">
                          <a:effectLst/>
                        </a:rPr>
                        <a:t>01</a:t>
                      </a:r>
                    </a:p>
                  </a:txBody>
                  <a:tcPr marL="68580" marR="68580" marT="0" marB="0">
                    <a:solidFill>
                      <a:schemeClr val="bg1"/>
                    </a:solidFill>
                  </a:tcPr>
                </a:tc>
                <a:tc>
                  <a:txBody>
                    <a:bodyPr/>
                    <a:lstStyle/>
                    <a:p>
                      <a:r>
                        <a:rPr lang="en-US">
                          <a:effectLst/>
                        </a:rPr>
                        <a:t>7612</a:t>
                      </a:r>
                    </a:p>
                  </a:txBody>
                  <a:tcPr marL="68580" marR="68580" marT="0" marB="0">
                    <a:solidFill>
                      <a:schemeClr val="bg1"/>
                    </a:solidFill>
                  </a:tcPr>
                </a:tc>
                <a:extLst>
                  <a:ext uri="{0D108BD9-81ED-4DB2-BD59-A6C34878D82A}">
                    <a16:rowId xmlns:a16="http://schemas.microsoft.com/office/drawing/2014/main" val="69860215"/>
                  </a:ext>
                </a:extLst>
              </a:tr>
              <a:tr h="0">
                <a:tc>
                  <a:txBody>
                    <a:bodyPr/>
                    <a:lstStyle/>
                    <a:p>
                      <a:r>
                        <a:rPr lang="en-US">
                          <a:effectLst/>
                        </a:rPr>
                        <a:t>05</a:t>
                      </a:r>
                    </a:p>
                  </a:txBody>
                  <a:tcPr marL="68580" marR="68580" marT="0" marB="0">
                    <a:solidFill>
                      <a:schemeClr val="bg1"/>
                    </a:solidFill>
                  </a:tcPr>
                </a:tc>
                <a:tc>
                  <a:txBody>
                    <a:bodyPr/>
                    <a:lstStyle/>
                    <a:p>
                      <a:r>
                        <a:rPr lang="en-US">
                          <a:effectLst/>
                        </a:rPr>
                        <a:t>7228</a:t>
                      </a:r>
                    </a:p>
                  </a:txBody>
                  <a:tcPr marL="68580" marR="68580" marT="0" marB="0">
                    <a:solidFill>
                      <a:schemeClr val="bg1"/>
                    </a:solidFill>
                  </a:tcPr>
                </a:tc>
                <a:extLst>
                  <a:ext uri="{0D108BD9-81ED-4DB2-BD59-A6C34878D82A}">
                    <a16:rowId xmlns:a16="http://schemas.microsoft.com/office/drawing/2014/main" val="3284442811"/>
                  </a:ext>
                </a:extLst>
              </a:tr>
              <a:tr h="0">
                <a:tc>
                  <a:txBody>
                    <a:bodyPr/>
                    <a:lstStyle/>
                    <a:p>
                      <a:r>
                        <a:rPr lang="en-US" b="0" i="0">
                          <a:effectLst/>
                        </a:rPr>
                        <a:t>N/A</a:t>
                      </a:r>
                    </a:p>
                  </a:txBody>
                  <a:tcPr marL="68580" marR="68580" marT="0" marB="0">
                    <a:solidFill>
                      <a:srgbClr val="FFFF00"/>
                    </a:solidFill>
                  </a:tcPr>
                </a:tc>
                <a:tc>
                  <a:txBody>
                    <a:bodyPr/>
                    <a:lstStyle/>
                    <a:p>
                      <a:r>
                        <a:rPr lang="en-US">
                          <a:effectLst/>
                        </a:rPr>
                        <a:t>6560</a:t>
                      </a:r>
                    </a:p>
                  </a:txBody>
                  <a:tcPr marL="68580" marR="68580" marT="0" marB="0">
                    <a:solidFill>
                      <a:srgbClr val="FFFF00"/>
                    </a:solidFill>
                  </a:tcPr>
                </a:tc>
                <a:extLst>
                  <a:ext uri="{0D108BD9-81ED-4DB2-BD59-A6C34878D82A}">
                    <a16:rowId xmlns:a16="http://schemas.microsoft.com/office/drawing/2014/main" val="1417097104"/>
                  </a:ext>
                </a:extLst>
              </a:tr>
              <a:tr h="0">
                <a:tc>
                  <a:txBody>
                    <a:bodyPr/>
                    <a:lstStyle/>
                    <a:p>
                      <a:r>
                        <a:rPr lang="en-US">
                          <a:effectLst/>
                        </a:rPr>
                        <a:t>03</a:t>
                      </a:r>
                    </a:p>
                  </a:txBody>
                  <a:tcPr marL="68580" marR="68580" marT="0" marB="0">
                    <a:solidFill>
                      <a:schemeClr val="bg1"/>
                    </a:solidFill>
                  </a:tcPr>
                </a:tc>
                <a:tc>
                  <a:txBody>
                    <a:bodyPr/>
                    <a:lstStyle/>
                    <a:p>
                      <a:r>
                        <a:rPr lang="en-US">
                          <a:effectLst/>
                        </a:rPr>
                        <a:t>6294</a:t>
                      </a:r>
                    </a:p>
                  </a:txBody>
                  <a:tcPr marL="68580" marR="68580" marT="0" marB="0">
                    <a:solidFill>
                      <a:schemeClr val="bg1"/>
                    </a:solidFill>
                  </a:tcPr>
                </a:tc>
                <a:extLst>
                  <a:ext uri="{0D108BD9-81ED-4DB2-BD59-A6C34878D82A}">
                    <a16:rowId xmlns:a16="http://schemas.microsoft.com/office/drawing/2014/main" val="2096912454"/>
                  </a:ext>
                </a:extLst>
              </a:tr>
              <a:tr h="0">
                <a:tc>
                  <a:txBody>
                    <a:bodyPr/>
                    <a:lstStyle/>
                    <a:p>
                      <a:r>
                        <a:rPr lang="en-US">
                          <a:effectLst/>
                        </a:rPr>
                        <a:t>12</a:t>
                      </a:r>
                    </a:p>
                  </a:txBody>
                  <a:tcPr marL="68580" marR="68580" marT="0" marB="0">
                    <a:solidFill>
                      <a:schemeClr val="bg1"/>
                    </a:solidFill>
                  </a:tcPr>
                </a:tc>
                <a:tc>
                  <a:txBody>
                    <a:bodyPr/>
                    <a:lstStyle/>
                    <a:p>
                      <a:r>
                        <a:rPr lang="en-US">
                          <a:effectLst/>
                        </a:rPr>
                        <a:t>6125</a:t>
                      </a:r>
                    </a:p>
                  </a:txBody>
                  <a:tcPr marL="68580" marR="68580" marT="0" marB="0">
                    <a:solidFill>
                      <a:schemeClr val="bg1"/>
                    </a:solidFill>
                  </a:tcPr>
                </a:tc>
                <a:extLst>
                  <a:ext uri="{0D108BD9-81ED-4DB2-BD59-A6C34878D82A}">
                    <a16:rowId xmlns:a16="http://schemas.microsoft.com/office/drawing/2014/main" val="2266848387"/>
                  </a:ext>
                </a:extLst>
              </a:tr>
              <a:tr h="0">
                <a:tc>
                  <a:txBody>
                    <a:bodyPr/>
                    <a:lstStyle/>
                    <a:p>
                      <a:r>
                        <a:rPr lang="en-US">
                          <a:effectLst/>
                        </a:rPr>
                        <a:t>04</a:t>
                      </a:r>
                    </a:p>
                  </a:txBody>
                  <a:tcPr marL="68580" marR="68580" marT="0" marB="0">
                    <a:solidFill>
                      <a:schemeClr val="bg1"/>
                    </a:solidFill>
                  </a:tcPr>
                </a:tc>
                <a:tc>
                  <a:txBody>
                    <a:bodyPr/>
                    <a:lstStyle/>
                    <a:p>
                      <a:r>
                        <a:rPr lang="en-US">
                          <a:effectLst/>
                        </a:rPr>
                        <a:t>4090</a:t>
                      </a:r>
                    </a:p>
                  </a:txBody>
                  <a:tcPr marL="68580" marR="68580" marT="0" marB="0">
                    <a:solidFill>
                      <a:schemeClr val="bg1"/>
                    </a:solidFill>
                  </a:tcPr>
                </a:tc>
                <a:extLst>
                  <a:ext uri="{0D108BD9-81ED-4DB2-BD59-A6C34878D82A}">
                    <a16:rowId xmlns:a16="http://schemas.microsoft.com/office/drawing/2014/main" val="1062106345"/>
                  </a:ext>
                </a:extLst>
              </a:tr>
              <a:tr h="0">
                <a:tc>
                  <a:txBody>
                    <a:bodyPr/>
                    <a:lstStyle/>
                    <a:p>
                      <a:r>
                        <a:rPr lang="en-US">
                          <a:effectLst/>
                        </a:rPr>
                        <a:t>13</a:t>
                      </a:r>
                    </a:p>
                  </a:txBody>
                  <a:tcPr marL="68580" marR="68580" marT="0" marB="0">
                    <a:solidFill>
                      <a:schemeClr val="bg1"/>
                    </a:solidFill>
                  </a:tcPr>
                </a:tc>
                <a:tc>
                  <a:txBody>
                    <a:bodyPr/>
                    <a:lstStyle/>
                    <a:p>
                      <a:r>
                        <a:rPr lang="en-US">
                          <a:effectLst/>
                        </a:rPr>
                        <a:t>3874</a:t>
                      </a:r>
                    </a:p>
                  </a:txBody>
                  <a:tcPr marL="68580" marR="68580" marT="0" marB="0">
                    <a:solidFill>
                      <a:schemeClr val="bg1"/>
                    </a:solidFill>
                  </a:tcPr>
                </a:tc>
                <a:extLst>
                  <a:ext uri="{0D108BD9-81ED-4DB2-BD59-A6C34878D82A}">
                    <a16:rowId xmlns:a16="http://schemas.microsoft.com/office/drawing/2014/main" val="3826582951"/>
                  </a:ext>
                </a:extLst>
              </a:tr>
              <a:tr h="0">
                <a:tc>
                  <a:txBody>
                    <a:bodyPr/>
                    <a:lstStyle/>
                    <a:p>
                      <a:r>
                        <a:rPr lang="en-US">
                          <a:effectLst/>
                        </a:rPr>
                        <a:t>09</a:t>
                      </a:r>
                    </a:p>
                  </a:txBody>
                  <a:tcPr marL="68580" marR="68580" marT="0" marB="0">
                    <a:solidFill>
                      <a:schemeClr val="bg1"/>
                    </a:solidFill>
                  </a:tcPr>
                </a:tc>
                <a:tc>
                  <a:txBody>
                    <a:bodyPr/>
                    <a:lstStyle/>
                    <a:p>
                      <a:r>
                        <a:rPr lang="en-US">
                          <a:effectLst/>
                        </a:rPr>
                        <a:t>3019</a:t>
                      </a:r>
                    </a:p>
                  </a:txBody>
                  <a:tcPr marL="68580" marR="68580" marT="0" marB="0">
                    <a:solidFill>
                      <a:schemeClr val="bg1"/>
                    </a:solidFill>
                  </a:tcPr>
                </a:tc>
                <a:extLst>
                  <a:ext uri="{0D108BD9-81ED-4DB2-BD59-A6C34878D82A}">
                    <a16:rowId xmlns:a16="http://schemas.microsoft.com/office/drawing/2014/main" val="447043662"/>
                  </a:ext>
                </a:extLst>
              </a:tr>
            </a:tbl>
          </a:graphicData>
        </a:graphic>
      </p:graphicFrame>
      <p:sp>
        <p:nvSpPr>
          <p:cNvPr id="8" name="TextBox 7">
            <a:extLst>
              <a:ext uri="{FF2B5EF4-FFF2-40B4-BE49-F238E27FC236}">
                <a16:creationId xmlns:a16="http://schemas.microsoft.com/office/drawing/2014/main" id="{BAF82DDC-EA71-416C-AEC6-8FA948C645A1}"/>
              </a:ext>
            </a:extLst>
          </p:cNvPr>
          <p:cNvSpPr txBox="1"/>
          <p:nvPr/>
        </p:nvSpPr>
        <p:spPr>
          <a:xfrm>
            <a:off x="5611724" y="1227710"/>
            <a:ext cx="4251727"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i="1"/>
              <a:t>Frequency of Congressional District Entries</a:t>
            </a:r>
            <a:endParaRPr lang="en-US" sz="1800" b="1" i="1">
              <a:cs typeface="Calibri"/>
            </a:endParaRPr>
          </a:p>
        </p:txBody>
      </p:sp>
    </p:spTree>
    <p:extLst>
      <p:ext uri="{BB962C8B-B14F-4D97-AF65-F5344CB8AC3E}">
        <p14:creationId xmlns:p14="http://schemas.microsoft.com/office/powerpoint/2010/main" val="25473822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35E6-8F1E-403A-BF8C-EAA0B8F41E5D}"/>
              </a:ext>
            </a:extLst>
          </p:cNvPr>
          <p:cNvSpPr>
            <a:spLocks noGrp="1"/>
          </p:cNvSpPr>
          <p:nvPr>
            <p:ph type="title"/>
          </p:nvPr>
        </p:nvSpPr>
        <p:spPr/>
        <p:txBody>
          <a:bodyPr anchor="t"/>
          <a:lstStyle/>
          <a:p>
            <a:r>
              <a:rPr lang="en-US" sz="3200" b="1"/>
              <a:t>Validity</a:t>
            </a:r>
          </a:p>
        </p:txBody>
      </p:sp>
      <p:sp>
        <p:nvSpPr>
          <p:cNvPr id="3" name="Slide Number Placeholder 2">
            <a:extLst>
              <a:ext uri="{FF2B5EF4-FFF2-40B4-BE49-F238E27FC236}">
                <a16:creationId xmlns:a16="http://schemas.microsoft.com/office/drawing/2014/main" id="{5A439C8D-BFA7-4A84-8CB3-F32D6DAE16E6}"/>
              </a:ext>
            </a:extLst>
          </p:cNvPr>
          <p:cNvSpPr>
            <a:spLocks noGrp="1"/>
          </p:cNvSpPr>
          <p:nvPr>
            <p:ph type="sldNum" sz="quarter" idx="10"/>
          </p:nvPr>
        </p:nvSpPr>
        <p:spPr/>
        <p:txBody>
          <a:bodyPr/>
          <a:lstStyle/>
          <a:p>
            <a:fld id="{0F418C06-167A-E646-9EF6-18275B625F6B}" type="slidenum">
              <a:rPr lang="en-US" smtClean="0"/>
              <a:pPr/>
              <a:t>61</a:t>
            </a:fld>
            <a:endParaRPr lang="en-US"/>
          </a:p>
        </p:txBody>
      </p:sp>
      <p:sp>
        <p:nvSpPr>
          <p:cNvPr id="4" name="Content Placeholder 3">
            <a:extLst>
              <a:ext uri="{FF2B5EF4-FFF2-40B4-BE49-F238E27FC236}">
                <a16:creationId xmlns:a16="http://schemas.microsoft.com/office/drawing/2014/main" id="{EAE31C04-3B2E-4C7B-83A4-E172888BE541}"/>
              </a:ext>
            </a:extLst>
          </p:cNvPr>
          <p:cNvSpPr>
            <a:spLocks noGrp="1"/>
          </p:cNvSpPr>
          <p:nvPr>
            <p:ph sz="quarter" idx="11"/>
          </p:nvPr>
        </p:nvSpPr>
        <p:spPr>
          <a:xfrm>
            <a:off x="754380" y="1143000"/>
            <a:ext cx="9464040" cy="5101942"/>
          </a:xfrm>
        </p:spPr>
        <p:txBody>
          <a:bodyPr anchor="t"/>
          <a:lstStyle/>
          <a:p>
            <a:pPr marL="0" indent="0">
              <a:spcBef>
                <a:spcPct val="0"/>
              </a:spcBef>
              <a:buNone/>
            </a:pPr>
            <a:r>
              <a:rPr lang="en-US" sz="2800">
                <a:solidFill>
                  <a:schemeClr val="accent6">
                    <a:lumMod val="75000"/>
                  </a:schemeClr>
                </a:solidFill>
                <a:latin typeface="Calibri"/>
                <a:ea typeface="+mn-lt"/>
                <a:cs typeface="+mn-lt"/>
              </a:rPr>
              <a:t>How much data are relevant and correctly formatted?</a:t>
            </a:r>
            <a:endParaRPr lang="en-US" sz="2800">
              <a:solidFill>
                <a:schemeClr val="accent6">
                  <a:lumMod val="75000"/>
                </a:schemeClr>
              </a:solidFill>
              <a:latin typeface="Calibri"/>
              <a:cs typeface="Calibri"/>
            </a:endParaRPr>
          </a:p>
          <a:p>
            <a:pPr marL="342900" indent="-342900"/>
            <a:r>
              <a:rPr lang="en-US" sz="2400">
                <a:ea typeface="+mn-lt"/>
                <a:cs typeface="+mn-lt"/>
              </a:rPr>
              <a:t>Specialized process for each field that tracks amount of incorrectly formatted and misplaced data.</a:t>
            </a:r>
            <a:r>
              <a:rPr lang="en-US" sz="2400">
                <a:solidFill>
                  <a:srgbClr val="000000"/>
                </a:solidFill>
                <a:ea typeface="+mn-lt"/>
                <a:cs typeface="+mn-lt"/>
              </a:rPr>
              <a:t> </a:t>
            </a:r>
          </a:p>
          <a:p>
            <a:pPr marL="342900" indent="-342900"/>
            <a:r>
              <a:rPr lang="en-US" sz="2400">
                <a:ea typeface="+mn-lt"/>
                <a:cs typeface="+mn-lt"/>
              </a:rPr>
              <a:t>Process returns the percentage of projects and funding inputted correctly</a:t>
            </a:r>
            <a:endParaRPr lang="en-US" sz="2400">
              <a:cs typeface="Calibri"/>
            </a:endParaRPr>
          </a:p>
          <a:p>
            <a:pPr marL="0" indent="0">
              <a:buNone/>
            </a:pPr>
            <a:r>
              <a:rPr lang="en-US" sz="2800">
                <a:solidFill>
                  <a:schemeClr val="accent6">
                    <a:lumMod val="75000"/>
                  </a:schemeClr>
                </a:solidFill>
                <a:latin typeface="Calibri"/>
                <a:ea typeface="+mj-ea"/>
                <a:cs typeface="Calibri"/>
              </a:rPr>
              <a:t>Prepared</a:t>
            </a:r>
            <a:r>
              <a:rPr lang="en-US" sz="2800">
                <a:solidFill>
                  <a:schemeClr val="accent6">
                    <a:lumMod val="75000"/>
                  </a:schemeClr>
                </a:solidFill>
                <a:ea typeface="+mn-lt"/>
                <a:cs typeface="+mn-lt"/>
              </a:rPr>
              <a:t> R scripts to:</a:t>
            </a:r>
            <a:endParaRPr lang="en-US" sz="2800">
              <a:solidFill>
                <a:schemeClr val="accent6">
                  <a:lumMod val="75000"/>
                </a:schemeClr>
              </a:solidFill>
              <a:cs typeface="Calibri"/>
            </a:endParaRPr>
          </a:p>
          <a:p>
            <a:pPr marL="342900" indent="-342900"/>
            <a:r>
              <a:rPr lang="en-US" sz="2400">
                <a:ea typeface="+mn-lt"/>
                <a:cs typeface="+mn-lt"/>
              </a:rPr>
              <a:t>Ensure </a:t>
            </a:r>
            <a:r>
              <a:rPr lang="en-US" sz="2400">
                <a:solidFill>
                  <a:schemeClr val="accent6">
                    <a:lumMod val="75000"/>
                  </a:schemeClr>
                </a:solidFill>
                <a:ea typeface="+mn-lt"/>
                <a:cs typeface="+mn-lt"/>
              </a:rPr>
              <a:t>proper formatting </a:t>
            </a:r>
            <a:r>
              <a:rPr lang="en-US" sz="2400">
                <a:solidFill>
                  <a:srgbClr val="000000"/>
                </a:solidFill>
                <a:ea typeface="+mn-lt"/>
                <a:cs typeface="+mn-lt"/>
              </a:rPr>
              <a:t>for</a:t>
            </a:r>
            <a:endParaRPr lang="en-US" sz="2400">
              <a:ea typeface="+mn-lt"/>
              <a:cs typeface="+mn-lt"/>
            </a:endParaRPr>
          </a:p>
          <a:p>
            <a:pPr marL="742950" lvl="1" indent="-285750"/>
            <a:r>
              <a:rPr lang="en-US" sz="2400">
                <a:ea typeface="+mn-lt"/>
                <a:cs typeface="+mn-lt"/>
              </a:rPr>
              <a:t>state abbreviations, zip codes and city names</a:t>
            </a:r>
          </a:p>
          <a:p>
            <a:pPr marL="742950" lvl="1" indent="-285750"/>
            <a:r>
              <a:rPr lang="en-US" sz="2400">
                <a:ea typeface="+mn-lt"/>
                <a:cs typeface="+mn-lt"/>
              </a:rPr>
              <a:t>DUNS numbers, CFDA codes and project IDs</a:t>
            </a:r>
          </a:p>
          <a:p>
            <a:pPr marL="742950" lvl="1" indent="-285750"/>
            <a:r>
              <a:rPr lang="en-US" sz="2400">
                <a:ea typeface="+mn-lt"/>
                <a:cs typeface="+mn-lt"/>
              </a:rPr>
              <a:t>author names, dates and funding totals</a:t>
            </a:r>
          </a:p>
          <a:p>
            <a:pPr marL="342900" indent="-342900"/>
            <a:r>
              <a:rPr lang="en-US" sz="2400">
                <a:ea typeface="+mn-lt"/>
                <a:cs typeface="+mn-lt"/>
              </a:rPr>
              <a:t>Examine each department, agency, state and country name to </a:t>
            </a:r>
            <a:r>
              <a:rPr lang="en-US" sz="2400">
                <a:solidFill>
                  <a:schemeClr val="accent6">
                    <a:lumMod val="75000"/>
                  </a:schemeClr>
                </a:solidFill>
                <a:ea typeface="+mn-lt"/>
                <a:cs typeface="+mn-lt"/>
              </a:rPr>
              <a:t>check valid classifications</a:t>
            </a:r>
            <a:endParaRPr lang="en-US" sz="2400">
              <a:solidFill>
                <a:schemeClr val="accent6">
                  <a:lumMod val="75000"/>
                </a:schemeClr>
              </a:solidFill>
              <a:ea typeface="+mj-ea"/>
              <a:cs typeface="Calibri"/>
            </a:endParaRPr>
          </a:p>
        </p:txBody>
      </p:sp>
    </p:spTree>
    <p:extLst>
      <p:ext uri="{BB962C8B-B14F-4D97-AF65-F5344CB8AC3E}">
        <p14:creationId xmlns:p14="http://schemas.microsoft.com/office/powerpoint/2010/main" val="2250764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0304C9-0FED-436D-9CAD-C6DBD82B6C0A}"/>
              </a:ext>
            </a:extLst>
          </p:cNvPr>
          <p:cNvSpPr>
            <a:spLocks noGrp="1"/>
          </p:cNvSpPr>
          <p:nvPr>
            <p:ph type="sldNum" sz="quarter" idx="10"/>
          </p:nvPr>
        </p:nvSpPr>
        <p:spPr/>
        <p:txBody>
          <a:bodyPr/>
          <a:lstStyle/>
          <a:p>
            <a:fld id="{0F418C06-167A-E646-9EF6-18275B625F6B}" type="slidenum">
              <a:rPr lang="en-US" smtClean="0"/>
              <a:pPr/>
              <a:t>62</a:t>
            </a:fld>
            <a:endParaRPr lang="en-US"/>
          </a:p>
        </p:txBody>
      </p:sp>
      <p:graphicFrame>
        <p:nvGraphicFramePr>
          <p:cNvPr id="4" name="Table 3">
            <a:extLst>
              <a:ext uri="{FF2B5EF4-FFF2-40B4-BE49-F238E27FC236}">
                <a16:creationId xmlns:a16="http://schemas.microsoft.com/office/drawing/2014/main" id="{85FA93D9-3E5C-4936-84AE-B1C81567B156}"/>
              </a:ext>
            </a:extLst>
          </p:cNvPr>
          <p:cNvGraphicFramePr>
            <a:graphicFrameLocks noGrp="1"/>
          </p:cNvGraphicFramePr>
          <p:nvPr/>
        </p:nvGraphicFramePr>
        <p:xfrm>
          <a:off x="1227709" y="2692143"/>
          <a:ext cx="8558764" cy="2993845"/>
        </p:xfrm>
        <a:graphic>
          <a:graphicData uri="http://schemas.openxmlformats.org/drawingml/2006/table">
            <a:tbl>
              <a:tblPr firstRow="1" firstCol="1" bandRow="1">
                <a:tableStyleId>{5940675A-B579-460E-94D1-54222C63F5DA}</a:tableStyleId>
              </a:tblPr>
              <a:tblGrid>
                <a:gridCol w="292326">
                  <a:extLst>
                    <a:ext uri="{9D8B030D-6E8A-4147-A177-3AD203B41FA5}">
                      <a16:colId xmlns:a16="http://schemas.microsoft.com/office/drawing/2014/main" val="3719932165"/>
                    </a:ext>
                  </a:extLst>
                </a:gridCol>
                <a:gridCol w="8266438">
                  <a:extLst>
                    <a:ext uri="{9D8B030D-6E8A-4147-A177-3AD203B41FA5}">
                      <a16:colId xmlns:a16="http://schemas.microsoft.com/office/drawing/2014/main" val="2427713456"/>
                    </a:ext>
                  </a:extLst>
                </a:gridCol>
              </a:tblGrid>
              <a:tr h="187115">
                <a:tc>
                  <a:txBody>
                    <a:bodyPr/>
                    <a:lstStyle/>
                    <a:p>
                      <a:pPr algn="l"/>
                      <a:endParaRPr lang="en-US" sz="1200" b="1">
                        <a:effectLst/>
                      </a:endParaRPr>
                    </a:p>
                  </a:txBody>
                  <a:tcPr marL="68580" marR="68580" marT="0" marB="0">
                    <a:solidFill>
                      <a:schemeClr val="bg1"/>
                    </a:solidFill>
                  </a:tcPr>
                </a:tc>
                <a:tc>
                  <a:txBody>
                    <a:bodyPr/>
                    <a:lstStyle/>
                    <a:p>
                      <a:pPr algn="l"/>
                      <a:r>
                        <a:rPr lang="en-US" sz="1200" b="1">
                          <a:effectLst/>
                        </a:rPr>
                        <a:t>PROJECT_TITLE</a:t>
                      </a:r>
                    </a:p>
                  </a:txBody>
                  <a:tcPr marL="68580" marR="68580" marT="0" marB="0">
                    <a:solidFill>
                      <a:schemeClr val="bg1"/>
                    </a:solidFill>
                  </a:tcPr>
                </a:tc>
                <a:extLst>
                  <a:ext uri="{0D108BD9-81ED-4DB2-BD59-A6C34878D82A}">
                    <a16:rowId xmlns:a16="http://schemas.microsoft.com/office/drawing/2014/main" val="1121704277"/>
                  </a:ext>
                </a:extLst>
              </a:tr>
              <a:tr h="561346">
                <a:tc>
                  <a:txBody>
                    <a:bodyPr/>
                    <a:lstStyle/>
                    <a:p>
                      <a:pPr algn="l"/>
                      <a:r>
                        <a:rPr lang="en-US" sz="1200" b="1">
                          <a:effectLst/>
                        </a:rPr>
                        <a:t>1</a:t>
                      </a:r>
                    </a:p>
                  </a:txBody>
                  <a:tcPr marL="68580" marR="68580" marT="0" marB="0">
                    <a:solidFill>
                      <a:schemeClr val="bg1"/>
                    </a:solidFill>
                  </a:tcPr>
                </a:tc>
                <a:tc>
                  <a:txBody>
                    <a:bodyPr/>
                    <a:lstStyle/>
                    <a:p>
                      <a:pPr algn="l"/>
                      <a:r>
                        <a:rPr lang="en-US" sz="1200" b="1">
                          <a:effectLst/>
                        </a:rPr>
                        <a:t>THE PROPOSED WORK CONTRIBUTES IN A SIGNIFICANT WAY BY CREATING A FORMAL LINK BETWEEN WEDC AND THE ELMIRA CITY SCHOOL DISTRICT THROUGH A NASA STEM EXHIBIT AND ASSOCIATED STEM CURRICULA. THE TARGETED AUDIENCE OF THE PROPOSED WORK IS GRADES K THROUGH 12 LOW</a:t>
                      </a:r>
                    </a:p>
                  </a:txBody>
                  <a:tcPr marL="68580" marR="68580" marT="0" marB="0">
                    <a:solidFill>
                      <a:schemeClr val="bg1"/>
                    </a:solidFill>
                  </a:tcPr>
                </a:tc>
                <a:extLst>
                  <a:ext uri="{0D108BD9-81ED-4DB2-BD59-A6C34878D82A}">
                    <a16:rowId xmlns:a16="http://schemas.microsoft.com/office/drawing/2014/main" val="1802007996"/>
                  </a:ext>
                </a:extLst>
              </a:tr>
              <a:tr h="561346">
                <a:tc>
                  <a:txBody>
                    <a:bodyPr/>
                    <a:lstStyle/>
                    <a:p>
                      <a:pPr algn="l"/>
                      <a:r>
                        <a:rPr lang="en-US" sz="1200" b="1">
                          <a:effectLst/>
                        </a:rPr>
                        <a:t>2</a:t>
                      </a:r>
                    </a:p>
                  </a:txBody>
                  <a:tcPr marL="68580" marR="68580" marT="0" marB="0">
                    <a:solidFill>
                      <a:schemeClr val="bg1"/>
                    </a:solidFill>
                  </a:tcPr>
                </a:tc>
                <a:tc>
                  <a:txBody>
                    <a:bodyPr/>
                    <a:lstStyle/>
                    <a:p>
                      <a:pPr algn="l"/>
                      <a:r>
                        <a:rPr lang="en-US" sz="1200" b="1">
                          <a:effectLst/>
                        </a:rPr>
                        <a:t>PARTICULATE ORGANIC MATTER POM IN THE UPPER OCEAN IS SUBJECT TO ADVECTION BY NEAR SURFACE VELOCITIES RELATED TO THE DYNAMICS OF EDDIES, FRONTS AND MIXED LAYER INSTABILITIES. THIS ADVECTION INFLUENCES BOTH THE HORIZONTAL AND VERTICAL DISTRIBUTIONS OF POM.</a:t>
                      </a:r>
                    </a:p>
                  </a:txBody>
                  <a:tcPr marL="68580" marR="68580" marT="0" marB="0">
                    <a:solidFill>
                      <a:schemeClr val="bg1"/>
                    </a:solidFill>
                  </a:tcPr>
                </a:tc>
                <a:extLst>
                  <a:ext uri="{0D108BD9-81ED-4DB2-BD59-A6C34878D82A}">
                    <a16:rowId xmlns:a16="http://schemas.microsoft.com/office/drawing/2014/main" val="868624530"/>
                  </a:ext>
                </a:extLst>
              </a:tr>
              <a:tr h="561346">
                <a:tc>
                  <a:txBody>
                    <a:bodyPr/>
                    <a:lstStyle/>
                    <a:p>
                      <a:pPr algn="l"/>
                      <a:r>
                        <a:rPr lang="en-US" sz="1200" b="1">
                          <a:effectLst/>
                        </a:rPr>
                        <a:t>3</a:t>
                      </a:r>
                    </a:p>
                  </a:txBody>
                  <a:tcPr marL="68580" marR="68580" marT="0" marB="0">
                    <a:solidFill>
                      <a:schemeClr val="bg1"/>
                    </a:solidFill>
                  </a:tcPr>
                </a:tc>
                <a:tc>
                  <a:txBody>
                    <a:bodyPr/>
                    <a:lstStyle/>
                    <a:p>
                      <a:pPr algn="l"/>
                      <a:r>
                        <a:rPr lang="en-US" sz="1200" b="1">
                          <a:effectLst/>
                        </a:rPr>
                        <a:t>SCANNING TRANSMISSION ELECTRON MICROSCOPY OF LABORATORY SPACE WEATHERED PARTICLES THE GOAL OF THIS PROPOSAL IS TO CHARACTERIZE SPACE-WEATHERING EFFECTS AS A FUNCTION OF REGOLITH TEMPERATURE, ENERGY SOURCE AND VOLATILE CONTENT BY SCANNING TRANSMISSION ELE</a:t>
                      </a:r>
                    </a:p>
                  </a:txBody>
                  <a:tcPr marL="68580" marR="68580" marT="0" marB="0">
                    <a:solidFill>
                      <a:schemeClr val="bg1"/>
                    </a:solidFill>
                  </a:tcPr>
                </a:tc>
                <a:extLst>
                  <a:ext uri="{0D108BD9-81ED-4DB2-BD59-A6C34878D82A}">
                    <a16:rowId xmlns:a16="http://schemas.microsoft.com/office/drawing/2014/main" val="4175502973"/>
                  </a:ext>
                </a:extLst>
              </a:tr>
              <a:tr h="561346">
                <a:tc>
                  <a:txBody>
                    <a:bodyPr/>
                    <a:lstStyle/>
                    <a:p>
                      <a:pPr algn="l"/>
                      <a:r>
                        <a:rPr lang="en-US" sz="1200" b="1">
                          <a:effectLst/>
                        </a:rPr>
                        <a:t>4</a:t>
                      </a:r>
                    </a:p>
                  </a:txBody>
                  <a:tcPr marL="68580" marR="68580" marT="0" marB="0">
                    <a:solidFill>
                      <a:schemeClr val="bg1"/>
                    </a:solidFill>
                  </a:tcPr>
                </a:tc>
                <a:tc>
                  <a:txBody>
                    <a:bodyPr/>
                    <a:lstStyle/>
                    <a:p>
                      <a:pPr algn="l"/>
                      <a:r>
                        <a:rPr lang="en-US" sz="1200" b="1">
                          <a:effectLst/>
                        </a:rPr>
                        <a:t>SCIENCE GOALS AND OBJECTIVES: THE SCIENTIFIC OBJECTIVE OF THIS EFFORT IS TO DEVELOP A BETTER UNDERSTANDING OF ELECTROMAGNETIC SCATTERING FROM PLANETARY SURFACES USING THEORY AND COMPUTER SIMULATIONS. ONE GOAL IS TO UNDERSTAND HOW THE AMPLITUDE AND POLARI</a:t>
                      </a:r>
                    </a:p>
                  </a:txBody>
                  <a:tcPr marL="68580" marR="68580" marT="0" marB="0">
                    <a:solidFill>
                      <a:schemeClr val="bg1"/>
                    </a:solidFill>
                  </a:tcPr>
                </a:tc>
                <a:extLst>
                  <a:ext uri="{0D108BD9-81ED-4DB2-BD59-A6C34878D82A}">
                    <a16:rowId xmlns:a16="http://schemas.microsoft.com/office/drawing/2014/main" val="3561315713"/>
                  </a:ext>
                </a:extLst>
              </a:tr>
              <a:tr h="561346">
                <a:tc>
                  <a:txBody>
                    <a:bodyPr/>
                    <a:lstStyle/>
                    <a:p>
                      <a:pPr algn="l"/>
                      <a:r>
                        <a:rPr lang="en-US" sz="1200" b="1">
                          <a:effectLst/>
                        </a:rPr>
                        <a:t>5</a:t>
                      </a:r>
                    </a:p>
                  </a:txBody>
                  <a:tcPr marL="68580" marR="68580" marT="0" marB="0">
                    <a:solidFill>
                      <a:schemeClr val="bg1"/>
                    </a:solidFill>
                  </a:tcPr>
                </a:tc>
                <a:tc>
                  <a:txBody>
                    <a:bodyPr/>
                    <a:lstStyle/>
                    <a:p>
                      <a:pPr algn="l"/>
                      <a:r>
                        <a:rPr lang="en-US" sz="1200" b="1">
                          <a:effectLst/>
                        </a:rPr>
                        <a:t>UNDERSTANDING AND FORECASTING CHANGES IN HIGH MOUNTAIN ASIA SNOW HYDROLOGY VIA A NOVEL BAYESIAN REANALYSIS AND MODELINGAPPROACH SEASONAL SNOW OVER HIGH MOUNTAIN ASIA (HMA) CONSTITUTES ONE OF THE MOST IMPORTANT COMPONENTS OF THE REGIONAL HYDROLOGIC CYCLE,</a:t>
                      </a:r>
                    </a:p>
                  </a:txBody>
                  <a:tcPr marL="68580" marR="68580" marT="0" marB="0">
                    <a:solidFill>
                      <a:schemeClr val="bg1"/>
                    </a:solidFill>
                  </a:tcPr>
                </a:tc>
                <a:extLst>
                  <a:ext uri="{0D108BD9-81ED-4DB2-BD59-A6C34878D82A}">
                    <a16:rowId xmlns:a16="http://schemas.microsoft.com/office/drawing/2014/main" val="3954140514"/>
                  </a:ext>
                </a:extLst>
              </a:tr>
            </a:tbl>
          </a:graphicData>
        </a:graphic>
      </p:graphicFrame>
      <p:sp>
        <p:nvSpPr>
          <p:cNvPr id="5" name="TextBox 4">
            <a:extLst>
              <a:ext uri="{FF2B5EF4-FFF2-40B4-BE49-F238E27FC236}">
                <a16:creationId xmlns:a16="http://schemas.microsoft.com/office/drawing/2014/main" id="{2C6C609D-997F-4B18-A1CA-2A86B823FEC3}"/>
              </a:ext>
            </a:extLst>
          </p:cNvPr>
          <p:cNvSpPr txBox="1"/>
          <p:nvPr/>
        </p:nvSpPr>
        <p:spPr>
          <a:xfrm>
            <a:off x="808302" y="1119427"/>
            <a:ext cx="8857881" cy="138499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a:latin typeface="Calibri"/>
                <a:cs typeface="Calibri"/>
              </a:rPr>
              <a:t>Evaluated </a:t>
            </a:r>
            <a:r>
              <a:rPr lang="en-US" sz="2800">
                <a:solidFill>
                  <a:schemeClr val="accent6">
                    <a:lumMod val="75000"/>
                  </a:schemeClr>
                </a:solidFill>
                <a:latin typeface="Calibri"/>
                <a:cs typeface="Calibri"/>
              </a:rPr>
              <a:t>character lengths of project titles </a:t>
            </a:r>
            <a:r>
              <a:rPr lang="en-US" sz="2800">
                <a:latin typeface="Calibri"/>
                <a:cs typeface="Calibri"/>
              </a:rPr>
              <a:t>and noticed several entries that were much longer than expected</a:t>
            </a:r>
          </a:p>
          <a:p>
            <a:pPr marL="342900" indent="-342900">
              <a:buFont typeface="Arial"/>
              <a:buChar char="•"/>
            </a:pPr>
            <a:r>
              <a:rPr lang="en-US" sz="2800">
                <a:solidFill>
                  <a:schemeClr val="accent6">
                    <a:lumMod val="75000"/>
                  </a:schemeClr>
                </a:solidFill>
                <a:latin typeface="Calibri"/>
                <a:cs typeface="Calibri"/>
              </a:rPr>
              <a:t>Revealed to contain project abstracts, not titles!</a:t>
            </a:r>
          </a:p>
        </p:txBody>
      </p:sp>
      <p:sp>
        <p:nvSpPr>
          <p:cNvPr id="10" name="Title 1">
            <a:extLst>
              <a:ext uri="{FF2B5EF4-FFF2-40B4-BE49-F238E27FC236}">
                <a16:creationId xmlns:a16="http://schemas.microsoft.com/office/drawing/2014/main" id="{8601E265-9F5B-46B0-8964-86872A4E944C}"/>
              </a:ext>
            </a:extLst>
          </p:cNvPr>
          <p:cNvSpPr txBox="1">
            <a:spLocks/>
          </p:cNvSpPr>
          <p:nvPr/>
        </p:nvSpPr>
        <p:spPr>
          <a:xfrm>
            <a:off x="1543050" y="365126"/>
            <a:ext cx="7886700"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a:solidFill>
                  <a:schemeClr val="accent6">
                    <a:lumMod val="75000"/>
                  </a:schemeClr>
                </a:solidFill>
                <a:latin typeface="ITC Franklin Gothic Std Book Co"/>
                <a:ea typeface="+mj-lt"/>
                <a:cs typeface="+mj-lt"/>
              </a:rPr>
              <a:t>Validity Example</a:t>
            </a:r>
          </a:p>
        </p:txBody>
      </p:sp>
    </p:spTree>
    <p:extLst>
      <p:ext uri="{BB962C8B-B14F-4D97-AF65-F5344CB8AC3E}">
        <p14:creationId xmlns:p14="http://schemas.microsoft.com/office/powerpoint/2010/main" val="3561772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4CD8-684D-4FE7-9B4A-5B9D5D5A777F}"/>
              </a:ext>
            </a:extLst>
          </p:cNvPr>
          <p:cNvSpPr>
            <a:spLocks noGrp="1"/>
          </p:cNvSpPr>
          <p:nvPr>
            <p:ph type="title"/>
          </p:nvPr>
        </p:nvSpPr>
        <p:spPr/>
        <p:txBody>
          <a:bodyPr anchor="t"/>
          <a:lstStyle/>
          <a:p>
            <a:r>
              <a:rPr lang="en-US" sz="3200" b="1"/>
              <a:t>Profiling Fed </a:t>
            </a:r>
            <a:r>
              <a:rPr lang="en-US" sz="3200" b="1" err="1"/>
              <a:t>RePORTER</a:t>
            </a:r>
            <a:endParaRPr lang="en-US" sz="3200" b="1"/>
          </a:p>
        </p:txBody>
      </p:sp>
      <p:sp>
        <p:nvSpPr>
          <p:cNvPr id="3" name="Slide Number Placeholder 2">
            <a:extLst>
              <a:ext uri="{FF2B5EF4-FFF2-40B4-BE49-F238E27FC236}">
                <a16:creationId xmlns:a16="http://schemas.microsoft.com/office/drawing/2014/main" id="{F0C617E1-F9AB-4EFD-B082-FBCE09F92810}"/>
              </a:ext>
            </a:extLst>
          </p:cNvPr>
          <p:cNvSpPr>
            <a:spLocks noGrp="1"/>
          </p:cNvSpPr>
          <p:nvPr>
            <p:ph type="sldNum" sz="quarter" idx="10"/>
          </p:nvPr>
        </p:nvSpPr>
        <p:spPr/>
        <p:txBody>
          <a:bodyPr/>
          <a:lstStyle/>
          <a:p>
            <a:fld id="{0F418C06-167A-E646-9EF6-18275B625F6B}" type="slidenum">
              <a:rPr lang="en-US" smtClean="0"/>
              <a:pPr/>
              <a:t>63</a:t>
            </a:fld>
            <a:endParaRPr lang="en-US"/>
          </a:p>
        </p:txBody>
      </p:sp>
      <p:sp>
        <p:nvSpPr>
          <p:cNvPr id="4" name="Content Placeholder 3">
            <a:extLst>
              <a:ext uri="{FF2B5EF4-FFF2-40B4-BE49-F238E27FC236}">
                <a16:creationId xmlns:a16="http://schemas.microsoft.com/office/drawing/2014/main" id="{8789123B-D475-4E6D-9480-4230AF96957A}"/>
              </a:ext>
            </a:extLst>
          </p:cNvPr>
          <p:cNvSpPr>
            <a:spLocks noGrp="1"/>
          </p:cNvSpPr>
          <p:nvPr>
            <p:ph sz="quarter" idx="11"/>
          </p:nvPr>
        </p:nvSpPr>
        <p:spPr>
          <a:xfrm>
            <a:off x="488491" y="1071698"/>
            <a:ext cx="9989333" cy="5147317"/>
          </a:xfrm>
        </p:spPr>
        <p:txBody>
          <a:bodyPr anchor="t"/>
          <a:lstStyle/>
          <a:p>
            <a:pPr marL="342900" indent="-342900"/>
            <a:r>
              <a:rPr lang="en-US" sz="2400">
                <a:cs typeface="Calibri"/>
              </a:rPr>
              <a:t>Dataset with 91,151 entries and 24 fields of information</a:t>
            </a:r>
          </a:p>
          <a:p>
            <a:pPr marL="342900" indent="-342900"/>
            <a:r>
              <a:rPr lang="en-US" sz="2400">
                <a:solidFill>
                  <a:srgbClr val="000000"/>
                </a:solidFill>
                <a:cs typeface="Calibri"/>
              </a:rPr>
              <a:t>Initial profiling of 2016 sample data</a:t>
            </a:r>
          </a:p>
          <a:p>
            <a:pPr marL="342900" indent="-342900"/>
            <a:r>
              <a:rPr lang="en-US" sz="2400">
                <a:cs typeface="Calibri"/>
              </a:rPr>
              <a:t>Preliminary results of profiling</a:t>
            </a:r>
          </a:p>
          <a:p>
            <a:pPr marL="742950" lvl="1" indent="-285750"/>
            <a:r>
              <a:rPr lang="en-US" sz="2000">
                <a:ea typeface="+mn-lt"/>
                <a:cs typeface="+mn-lt"/>
              </a:rPr>
              <a:t>Completeness: Average field was 86.8% complete</a:t>
            </a:r>
          </a:p>
          <a:p>
            <a:pPr marL="742950" lvl="1" indent="-285750"/>
            <a:r>
              <a:rPr lang="en-US" sz="2000">
                <a:ea typeface="+mn-lt"/>
                <a:cs typeface="+mn-lt"/>
              </a:rPr>
              <a:t>Validity: Average field was 85.1%, but some fields were too qualitative to evaluate e.g. PROJECT_TERMS below</a:t>
            </a:r>
            <a:endParaRPr lang="en-US" sz="2000">
              <a:cs typeface="Calibri"/>
            </a:endParaRPr>
          </a:p>
          <a:p>
            <a:pPr marL="742950" lvl="1" indent="-285750"/>
            <a:endParaRPr lang="en-US">
              <a:cs typeface="Calibri"/>
            </a:endParaRPr>
          </a:p>
          <a:p>
            <a:pPr marL="742950" lvl="1" indent="-285750"/>
            <a:endParaRPr lang="en-US">
              <a:cs typeface="Calibri"/>
            </a:endParaRPr>
          </a:p>
          <a:p>
            <a:pPr marL="742950" lvl="1" indent="-285750"/>
            <a:endParaRPr lang="en-US">
              <a:cs typeface="Calibri"/>
            </a:endParaRPr>
          </a:p>
          <a:p>
            <a:pPr marL="742950" lvl="1" indent="-285750"/>
            <a:endParaRPr lang="en-US">
              <a:cs typeface="Calibri"/>
            </a:endParaRPr>
          </a:p>
          <a:p>
            <a:pPr marL="742950" lvl="1" indent="-285750"/>
            <a:endParaRPr lang="en-US">
              <a:cs typeface="Calibri"/>
            </a:endParaRPr>
          </a:p>
          <a:p>
            <a:pPr marL="0" indent="0">
              <a:buNone/>
            </a:pPr>
            <a:endParaRPr lang="en-US">
              <a:cs typeface="Calibri"/>
            </a:endParaRPr>
          </a:p>
          <a:p>
            <a:pPr marL="0" indent="0">
              <a:buNone/>
            </a:pPr>
            <a:r>
              <a:rPr lang="en-US" sz="2800">
                <a:cs typeface="Calibri"/>
              </a:rPr>
              <a:t>These </a:t>
            </a:r>
            <a:r>
              <a:rPr lang="en-US" sz="2800" b="1">
                <a:solidFill>
                  <a:schemeClr val="accent6">
                    <a:lumMod val="75000"/>
                  </a:schemeClr>
                </a:solidFill>
                <a:cs typeface="Calibri"/>
              </a:rPr>
              <a:t>high completeness and validity results are very promising.</a:t>
            </a:r>
            <a:endParaRPr lang="en-US">
              <a:solidFill>
                <a:schemeClr val="accent6">
                  <a:lumMod val="75000"/>
                </a:schemeClr>
              </a:solidFill>
              <a:cs typeface="Calibri"/>
            </a:endParaRPr>
          </a:p>
          <a:p>
            <a:pPr marL="0" indent="0">
              <a:buNone/>
            </a:pPr>
            <a:endParaRPr lang="en-US" sz="2800">
              <a:cs typeface="Calibri"/>
            </a:endParaRPr>
          </a:p>
        </p:txBody>
      </p:sp>
      <p:sp>
        <p:nvSpPr>
          <p:cNvPr id="5" name="TextBox 4">
            <a:extLst>
              <a:ext uri="{FF2B5EF4-FFF2-40B4-BE49-F238E27FC236}">
                <a16:creationId xmlns:a16="http://schemas.microsoft.com/office/drawing/2014/main" id="{501E0E98-1FB0-44F8-845A-31DA73B0F2BB}"/>
              </a:ext>
            </a:extLst>
          </p:cNvPr>
          <p:cNvSpPr txBox="1"/>
          <p:nvPr/>
        </p:nvSpPr>
        <p:spPr>
          <a:xfrm>
            <a:off x="755147" y="3497881"/>
            <a:ext cx="9106076" cy="1815882"/>
          </a:xfrm>
          <a:prstGeom prst="rect">
            <a:avLst/>
          </a:prstGeom>
          <a:solidFill>
            <a:schemeClr val="bg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Behavior</a:t>
            </a:r>
            <a:r>
              <a:rPr lang="en-US" sz="1400">
                <a:ea typeface="+mn-lt"/>
                <a:cs typeface="+mn-lt"/>
              </a:rPr>
              <a:t>; Bioinformatics; Biological Assay; Biomedical Research; Biometry; Child; Clinical; cognitive testing; Communities; Cytogenetics; Data Analyses; design; Developmental Disabilities; developmental disease/disorder; Diffusion; Functional Magnetic Resonance Imaging; Funding; Gap Junctions; Genetic; Histology; Image; Impairment; Institutes; Institution; Institutional Review Boards; Intellectual functioning disability; Leadership; lectures; Magnetic Resonance Imaging; Mental Retardation and Developmental Disabilities Research Centers; Methods; Molecular Genetics; Motor; multidisciplinary; National Institute of Child Health and Human Development; neuroimaging; neuropsychological; Participant; Pathway interactions; pre-clinical; Prevention; programs; Protocols documentation; Research; Research Personnel; response; Risk; School-Age Population; Science; tissue culture; Training; translational neuroscience; Translational Research; Universities</a:t>
            </a:r>
            <a:endParaRPr lang="en-US" sz="1400">
              <a:cs typeface="Calibri"/>
            </a:endParaRPr>
          </a:p>
        </p:txBody>
      </p:sp>
    </p:spTree>
    <p:extLst>
      <p:ext uri="{BB962C8B-B14F-4D97-AF65-F5344CB8AC3E}">
        <p14:creationId xmlns:p14="http://schemas.microsoft.com/office/powerpoint/2010/main" val="241118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C883CBEB-01AC-4197-A8D9-7689CBD36418}"/>
              </a:ext>
            </a:extLst>
          </p:cNvPr>
          <p:cNvGraphicFramePr>
            <a:graphicFrameLocks noGrp="1"/>
          </p:cNvGraphicFramePr>
          <p:nvPr/>
        </p:nvGraphicFramePr>
        <p:xfrm>
          <a:off x="13316005" y="-7498831"/>
          <a:ext cx="5120640" cy="18338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1627247731"/>
                    </a:ext>
                  </a:extLst>
                </a:gridCol>
                <a:gridCol w="1706880">
                  <a:extLst>
                    <a:ext uri="{9D8B030D-6E8A-4147-A177-3AD203B41FA5}">
                      <a16:colId xmlns:a16="http://schemas.microsoft.com/office/drawing/2014/main" val="1783389128"/>
                    </a:ext>
                  </a:extLst>
                </a:gridCol>
                <a:gridCol w="1706880">
                  <a:extLst>
                    <a:ext uri="{9D8B030D-6E8A-4147-A177-3AD203B41FA5}">
                      <a16:colId xmlns:a16="http://schemas.microsoft.com/office/drawing/2014/main" val="599080084"/>
                    </a:ext>
                  </a:extLst>
                </a:gridCol>
              </a:tblGrid>
              <a:tr h="370840">
                <a:tc gridSpan="3">
                  <a:txBody>
                    <a:bodyPr/>
                    <a:lstStyle/>
                    <a:p>
                      <a:r>
                        <a:rPr lang="en-US"/>
                        <a:t>NASA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5868892"/>
                  </a:ext>
                </a:extLst>
              </a:tr>
              <a:tr h="370840">
                <a:tc>
                  <a:txBody>
                    <a:bodyPr/>
                    <a:lstStyle/>
                    <a:p>
                      <a:r>
                        <a:rPr lang="en-US"/>
                        <a:t>Science Research Directorate</a:t>
                      </a:r>
                    </a:p>
                  </a:txBody>
                  <a:tcPr/>
                </a:tc>
                <a:tc>
                  <a:txBody>
                    <a:bodyPr/>
                    <a:lstStyle/>
                    <a:p>
                      <a:r>
                        <a:rPr lang="en-US"/>
                        <a:t>Aeronautics Research Mission Directorate</a:t>
                      </a:r>
                    </a:p>
                  </a:txBody>
                  <a:tcPr/>
                </a:tc>
                <a:tc>
                  <a:txBody>
                    <a:bodyPr/>
                    <a:lstStyle/>
                    <a:p>
                      <a:r>
                        <a:rPr lang="en-US"/>
                        <a:t>Human Explorations and Operations Mission Directive</a:t>
                      </a:r>
                    </a:p>
                  </a:txBody>
                  <a:tcPr/>
                </a:tc>
                <a:extLst>
                  <a:ext uri="{0D108BD9-81ED-4DB2-BD59-A6C34878D82A}">
                    <a16:rowId xmlns:a16="http://schemas.microsoft.com/office/drawing/2014/main" val="3428994473"/>
                  </a:ext>
                </a:extLst>
              </a:tr>
            </a:tbl>
          </a:graphicData>
        </a:graphic>
      </p:graphicFrame>
      <p:graphicFrame>
        <p:nvGraphicFramePr>
          <p:cNvPr id="9" name="Content Placeholder 7">
            <a:extLst>
              <a:ext uri="{FF2B5EF4-FFF2-40B4-BE49-F238E27FC236}">
                <a16:creationId xmlns:a16="http://schemas.microsoft.com/office/drawing/2014/main" id="{45205D26-8876-41DE-9299-C43B2161A987}"/>
              </a:ext>
            </a:extLst>
          </p:cNvPr>
          <p:cNvGraphicFramePr>
            <a:graphicFrameLocks/>
          </p:cNvGraphicFramePr>
          <p:nvPr/>
        </p:nvGraphicFramePr>
        <p:xfrm>
          <a:off x="2596990" y="800679"/>
          <a:ext cx="5790423" cy="5852160"/>
        </p:xfrm>
        <a:graphic>
          <a:graphicData uri="http://schemas.openxmlformats.org/drawingml/2006/table">
            <a:tbl>
              <a:tblPr firstRow="1" firstCol="1" bandRow="1">
                <a:tableStyleId>{5940675A-B579-460E-94D1-54222C63F5DA}</a:tableStyleId>
              </a:tblPr>
              <a:tblGrid>
                <a:gridCol w="3098283">
                  <a:extLst>
                    <a:ext uri="{9D8B030D-6E8A-4147-A177-3AD203B41FA5}">
                      <a16:colId xmlns:a16="http://schemas.microsoft.com/office/drawing/2014/main" val="683241525"/>
                    </a:ext>
                  </a:extLst>
                </a:gridCol>
                <a:gridCol w="1427299">
                  <a:extLst>
                    <a:ext uri="{9D8B030D-6E8A-4147-A177-3AD203B41FA5}">
                      <a16:colId xmlns:a16="http://schemas.microsoft.com/office/drawing/2014/main" val="3491016236"/>
                    </a:ext>
                  </a:extLst>
                </a:gridCol>
                <a:gridCol w="1264841">
                  <a:extLst>
                    <a:ext uri="{9D8B030D-6E8A-4147-A177-3AD203B41FA5}">
                      <a16:colId xmlns:a16="http://schemas.microsoft.com/office/drawing/2014/main" val="1898045591"/>
                    </a:ext>
                  </a:extLst>
                </a:gridCol>
              </a:tblGrid>
              <a:tr h="0">
                <a:tc>
                  <a:txBody>
                    <a:bodyPr/>
                    <a:lstStyle/>
                    <a:p>
                      <a:r>
                        <a:rPr lang="en-US" sz="1600">
                          <a:effectLst/>
                        </a:rPr>
                        <a:t>field</a:t>
                      </a:r>
                    </a:p>
                  </a:txBody>
                  <a:tcPr marL="68580" marR="68580" marT="0" marB="0"/>
                </a:tc>
                <a:tc>
                  <a:txBody>
                    <a:bodyPr/>
                    <a:lstStyle/>
                    <a:p>
                      <a:r>
                        <a:rPr lang="en-US" sz="1600">
                          <a:effectLst/>
                        </a:rPr>
                        <a:t>completeness</a:t>
                      </a:r>
                    </a:p>
                  </a:txBody>
                  <a:tcPr marL="68580" marR="68580" marT="0" marB="0"/>
                </a:tc>
                <a:tc>
                  <a:txBody>
                    <a:bodyPr/>
                    <a:lstStyle/>
                    <a:p>
                      <a:r>
                        <a:rPr lang="en-US" sz="1600">
                          <a:effectLst/>
                        </a:rPr>
                        <a:t>validity</a:t>
                      </a:r>
                    </a:p>
                  </a:txBody>
                  <a:tcPr marL="68580" marR="68580" marT="0" marB="0"/>
                </a:tc>
                <a:extLst>
                  <a:ext uri="{0D108BD9-81ED-4DB2-BD59-A6C34878D82A}">
                    <a16:rowId xmlns:a16="http://schemas.microsoft.com/office/drawing/2014/main" val="1282303399"/>
                  </a:ext>
                </a:extLst>
              </a:tr>
              <a:tr h="0">
                <a:tc>
                  <a:txBody>
                    <a:bodyPr/>
                    <a:lstStyle/>
                    <a:p>
                      <a:r>
                        <a:rPr lang="en-US" sz="1600">
                          <a:effectLst/>
                        </a:rPr>
                        <a:t>PROJECT_ID</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extLst>
                  <a:ext uri="{0D108BD9-81ED-4DB2-BD59-A6C34878D82A}">
                    <a16:rowId xmlns:a16="http://schemas.microsoft.com/office/drawing/2014/main" val="3249663159"/>
                  </a:ext>
                </a:extLst>
              </a:tr>
              <a:tr h="0">
                <a:tc>
                  <a:txBody>
                    <a:bodyPr/>
                    <a:lstStyle/>
                    <a:p>
                      <a:r>
                        <a:rPr lang="en-US" sz="1600">
                          <a:effectLst/>
                        </a:rPr>
                        <a:t>PROJECT_TERMS</a:t>
                      </a:r>
                    </a:p>
                  </a:txBody>
                  <a:tcPr marL="68580" marR="68580" marT="0" marB="0">
                    <a:solidFill>
                      <a:srgbClr val="FFFF00"/>
                    </a:solidFill>
                  </a:tcPr>
                </a:tc>
                <a:tc>
                  <a:txBody>
                    <a:bodyPr/>
                    <a:lstStyle/>
                    <a:p>
                      <a:pPr algn="r"/>
                      <a:r>
                        <a:rPr lang="en-US" sz="1600">
                          <a:effectLst/>
                        </a:rPr>
                        <a:t>99.99890</a:t>
                      </a:r>
                    </a:p>
                  </a:txBody>
                  <a:tcPr marL="68580" marR="68580" marT="0" marB="0">
                    <a:solidFill>
                      <a:srgbClr val="FFFF00"/>
                    </a:solidFill>
                  </a:tcPr>
                </a:tc>
                <a:tc>
                  <a:txBody>
                    <a:bodyPr/>
                    <a:lstStyle/>
                    <a:p>
                      <a:pPr algn="r"/>
                      <a:r>
                        <a:rPr lang="en-US" sz="1600">
                          <a:effectLst/>
                        </a:rPr>
                        <a:t>NA</a:t>
                      </a:r>
                    </a:p>
                  </a:txBody>
                  <a:tcPr marL="68580" marR="68580" marT="0" marB="0">
                    <a:solidFill>
                      <a:srgbClr val="FFFF00"/>
                    </a:solidFill>
                  </a:tcPr>
                </a:tc>
                <a:extLst>
                  <a:ext uri="{0D108BD9-81ED-4DB2-BD59-A6C34878D82A}">
                    <a16:rowId xmlns:a16="http://schemas.microsoft.com/office/drawing/2014/main" val="3449891645"/>
                  </a:ext>
                </a:extLst>
              </a:tr>
              <a:tr h="0">
                <a:tc>
                  <a:txBody>
                    <a:bodyPr/>
                    <a:lstStyle/>
                    <a:p>
                      <a:r>
                        <a:rPr lang="en-US" sz="1600">
                          <a:effectLst/>
                        </a:rPr>
                        <a:t>PROJECT_TITLE</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tc>
                  <a:txBody>
                    <a:bodyPr/>
                    <a:lstStyle/>
                    <a:p>
                      <a:pPr algn="r"/>
                      <a:r>
                        <a:rPr lang="en-US" sz="1600">
                          <a:effectLst/>
                        </a:rPr>
                        <a:t>98.55295</a:t>
                      </a:r>
                    </a:p>
                  </a:txBody>
                  <a:tcPr marL="68580" marR="68580" marT="0" marB="0">
                    <a:solidFill>
                      <a:schemeClr val="bg1"/>
                    </a:solidFill>
                  </a:tcPr>
                </a:tc>
                <a:extLst>
                  <a:ext uri="{0D108BD9-81ED-4DB2-BD59-A6C34878D82A}">
                    <a16:rowId xmlns:a16="http://schemas.microsoft.com/office/drawing/2014/main" val="2680820062"/>
                  </a:ext>
                </a:extLst>
              </a:tr>
              <a:tr h="0">
                <a:tc>
                  <a:txBody>
                    <a:bodyPr/>
                    <a:lstStyle/>
                    <a:p>
                      <a:r>
                        <a:rPr lang="en-US" sz="1600">
                          <a:effectLst/>
                        </a:rPr>
                        <a:t>DEPARTMENT</a:t>
                      </a:r>
                    </a:p>
                  </a:txBody>
                  <a:tcPr marL="68580" marR="68580" marT="0" marB="0">
                    <a:solidFill>
                      <a:srgbClr val="FFFF00"/>
                    </a:solidFill>
                  </a:tcPr>
                </a:tc>
                <a:tc>
                  <a:txBody>
                    <a:bodyPr/>
                    <a:lstStyle/>
                    <a:p>
                      <a:pPr algn="r"/>
                      <a:r>
                        <a:rPr lang="en-US" sz="1600">
                          <a:effectLst/>
                        </a:rPr>
                        <a:t>100.00000</a:t>
                      </a:r>
                    </a:p>
                  </a:txBody>
                  <a:tcPr marL="68580" marR="68580" marT="0" marB="0">
                    <a:solidFill>
                      <a:srgbClr val="FFFF00"/>
                    </a:solidFill>
                  </a:tcPr>
                </a:tc>
                <a:tc>
                  <a:txBody>
                    <a:bodyPr/>
                    <a:lstStyle/>
                    <a:p>
                      <a:pPr algn="r"/>
                      <a:r>
                        <a:rPr lang="en-US" sz="1600">
                          <a:effectLst/>
                        </a:rPr>
                        <a:t>100.00000</a:t>
                      </a:r>
                    </a:p>
                  </a:txBody>
                  <a:tcPr marL="68580" marR="68580" marT="0" marB="0">
                    <a:solidFill>
                      <a:srgbClr val="FFFF00"/>
                    </a:solidFill>
                  </a:tcPr>
                </a:tc>
                <a:extLst>
                  <a:ext uri="{0D108BD9-81ED-4DB2-BD59-A6C34878D82A}">
                    <a16:rowId xmlns:a16="http://schemas.microsoft.com/office/drawing/2014/main" val="3272423713"/>
                  </a:ext>
                </a:extLst>
              </a:tr>
              <a:tr h="0">
                <a:tc>
                  <a:txBody>
                    <a:bodyPr/>
                    <a:lstStyle/>
                    <a:p>
                      <a:r>
                        <a:rPr lang="en-US" sz="1600">
                          <a:effectLst/>
                        </a:rPr>
                        <a:t>AGENCY</a:t>
                      </a:r>
                    </a:p>
                  </a:txBody>
                  <a:tcPr marL="68580" marR="68580" marT="0" marB="0">
                    <a:solidFill>
                      <a:srgbClr val="FFFF00"/>
                    </a:solidFill>
                  </a:tcPr>
                </a:tc>
                <a:tc>
                  <a:txBody>
                    <a:bodyPr/>
                    <a:lstStyle/>
                    <a:p>
                      <a:pPr algn="r"/>
                      <a:r>
                        <a:rPr lang="en-US" sz="1600">
                          <a:effectLst/>
                        </a:rPr>
                        <a:t>100.00000</a:t>
                      </a:r>
                    </a:p>
                  </a:txBody>
                  <a:tcPr marL="68580" marR="68580" marT="0" marB="0">
                    <a:solidFill>
                      <a:srgbClr val="FFFF00"/>
                    </a:solidFill>
                  </a:tcPr>
                </a:tc>
                <a:tc>
                  <a:txBody>
                    <a:bodyPr/>
                    <a:lstStyle/>
                    <a:p>
                      <a:pPr algn="r"/>
                      <a:r>
                        <a:rPr lang="en-US" sz="1600">
                          <a:effectLst/>
                        </a:rPr>
                        <a:t>100.00000</a:t>
                      </a:r>
                    </a:p>
                  </a:txBody>
                  <a:tcPr marL="68580" marR="68580" marT="0" marB="0">
                    <a:solidFill>
                      <a:srgbClr val="FFFF00"/>
                    </a:solidFill>
                  </a:tcPr>
                </a:tc>
                <a:extLst>
                  <a:ext uri="{0D108BD9-81ED-4DB2-BD59-A6C34878D82A}">
                    <a16:rowId xmlns:a16="http://schemas.microsoft.com/office/drawing/2014/main" val="4224147056"/>
                  </a:ext>
                </a:extLst>
              </a:tr>
              <a:tr h="0">
                <a:tc>
                  <a:txBody>
                    <a:bodyPr/>
                    <a:lstStyle/>
                    <a:p>
                      <a:r>
                        <a:rPr lang="en-US" sz="1600">
                          <a:effectLst/>
                        </a:rPr>
                        <a:t>IC_CENTER</a:t>
                      </a:r>
                    </a:p>
                  </a:txBody>
                  <a:tcPr marL="68580" marR="68580" marT="0" marB="0">
                    <a:solidFill>
                      <a:schemeClr val="bg1"/>
                    </a:solidFill>
                  </a:tcPr>
                </a:tc>
                <a:tc>
                  <a:txBody>
                    <a:bodyPr/>
                    <a:lstStyle/>
                    <a:p>
                      <a:pPr algn="r"/>
                      <a:r>
                        <a:rPr lang="en-US" sz="1600">
                          <a:effectLst/>
                        </a:rPr>
                        <a:t>79.93659</a:t>
                      </a:r>
                    </a:p>
                  </a:txBody>
                  <a:tcPr marL="68580" marR="68580" marT="0" marB="0">
                    <a:solidFill>
                      <a:schemeClr val="bg1"/>
                    </a:solidFill>
                  </a:tcPr>
                </a:tc>
                <a:tc>
                  <a:txBody>
                    <a:bodyPr/>
                    <a:lstStyle/>
                    <a:p>
                      <a:pPr algn="r"/>
                      <a:r>
                        <a:rPr lang="en-US" sz="1600">
                          <a:effectLst/>
                        </a:rPr>
                        <a:t>79.93659</a:t>
                      </a:r>
                    </a:p>
                  </a:txBody>
                  <a:tcPr marL="68580" marR="68580" marT="0" marB="0">
                    <a:solidFill>
                      <a:schemeClr val="bg1"/>
                    </a:solidFill>
                  </a:tcPr>
                </a:tc>
                <a:extLst>
                  <a:ext uri="{0D108BD9-81ED-4DB2-BD59-A6C34878D82A}">
                    <a16:rowId xmlns:a16="http://schemas.microsoft.com/office/drawing/2014/main" val="4025223274"/>
                  </a:ext>
                </a:extLst>
              </a:tr>
              <a:tr h="0">
                <a:tc>
                  <a:txBody>
                    <a:bodyPr/>
                    <a:lstStyle/>
                    <a:p>
                      <a:r>
                        <a:rPr lang="en-US" sz="1600">
                          <a:effectLst/>
                        </a:rPr>
                        <a:t>PROJECT_NUMBER</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tc>
                  <a:txBody>
                    <a:bodyPr/>
                    <a:lstStyle/>
                    <a:p>
                      <a:pPr algn="r"/>
                      <a:r>
                        <a:rPr lang="en-US" sz="1600">
                          <a:effectLst/>
                        </a:rPr>
                        <a:t>82.27008</a:t>
                      </a:r>
                    </a:p>
                  </a:txBody>
                  <a:tcPr marL="68580" marR="68580" marT="0" marB="0">
                    <a:solidFill>
                      <a:schemeClr val="bg1"/>
                    </a:solidFill>
                  </a:tcPr>
                </a:tc>
                <a:extLst>
                  <a:ext uri="{0D108BD9-81ED-4DB2-BD59-A6C34878D82A}">
                    <a16:rowId xmlns:a16="http://schemas.microsoft.com/office/drawing/2014/main" val="4179555665"/>
                  </a:ext>
                </a:extLst>
              </a:tr>
              <a:tr h="0">
                <a:tc>
                  <a:txBody>
                    <a:bodyPr/>
                    <a:lstStyle/>
                    <a:p>
                      <a:r>
                        <a:rPr lang="en-US" sz="1600">
                          <a:effectLst/>
                        </a:rPr>
                        <a:t>PROJECT_START_DATE</a:t>
                      </a:r>
                    </a:p>
                  </a:txBody>
                  <a:tcPr marL="68580" marR="68580" marT="0" marB="0">
                    <a:solidFill>
                      <a:schemeClr val="bg1"/>
                    </a:solidFill>
                  </a:tcPr>
                </a:tc>
                <a:tc>
                  <a:txBody>
                    <a:bodyPr/>
                    <a:lstStyle/>
                    <a:p>
                      <a:pPr algn="r"/>
                      <a:r>
                        <a:rPr lang="en-US" sz="1600">
                          <a:effectLst/>
                        </a:rPr>
                        <a:t>86.59367</a:t>
                      </a:r>
                    </a:p>
                  </a:txBody>
                  <a:tcPr marL="68580" marR="68580" marT="0" marB="0">
                    <a:solidFill>
                      <a:schemeClr val="bg1"/>
                    </a:solidFill>
                  </a:tcPr>
                </a:tc>
                <a:tc>
                  <a:txBody>
                    <a:bodyPr/>
                    <a:lstStyle/>
                    <a:p>
                      <a:pPr algn="r"/>
                      <a:r>
                        <a:rPr lang="en-US" sz="1600">
                          <a:effectLst/>
                        </a:rPr>
                        <a:t>86.59367</a:t>
                      </a:r>
                    </a:p>
                  </a:txBody>
                  <a:tcPr marL="68580" marR="68580" marT="0" marB="0">
                    <a:solidFill>
                      <a:schemeClr val="bg1"/>
                    </a:solidFill>
                  </a:tcPr>
                </a:tc>
                <a:extLst>
                  <a:ext uri="{0D108BD9-81ED-4DB2-BD59-A6C34878D82A}">
                    <a16:rowId xmlns:a16="http://schemas.microsoft.com/office/drawing/2014/main" val="15981907"/>
                  </a:ext>
                </a:extLst>
              </a:tr>
              <a:tr h="0">
                <a:tc>
                  <a:txBody>
                    <a:bodyPr/>
                    <a:lstStyle/>
                    <a:p>
                      <a:r>
                        <a:rPr lang="en-US" sz="1600">
                          <a:effectLst/>
                        </a:rPr>
                        <a:t>PROJECT_END_DATE</a:t>
                      </a:r>
                    </a:p>
                  </a:txBody>
                  <a:tcPr marL="68580" marR="68580" marT="0" marB="0">
                    <a:solidFill>
                      <a:schemeClr val="bg1"/>
                    </a:solidFill>
                  </a:tcPr>
                </a:tc>
                <a:tc>
                  <a:txBody>
                    <a:bodyPr/>
                    <a:lstStyle/>
                    <a:p>
                      <a:pPr algn="r"/>
                      <a:r>
                        <a:rPr lang="en-US" sz="1600">
                          <a:effectLst/>
                        </a:rPr>
                        <a:t>87.28264</a:t>
                      </a:r>
                    </a:p>
                  </a:txBody>
                  <a:tcPr marL="68580" marR="68580" marT="0" marB="0">
                    <a:solidFill>
                      <a:schemeClr val="bg1"/>
                    </a:solidFill>
                  </a:tcPr>
                </a:tc>
                <a:tc>
                  <a:txBody>
                    <a:bodyPr/>
                    <a:lstStyle/>
                    <a:p>
                      <a:pPr algn="r"/>
                      <a:r>
                        <a:rPr lang="en-US" sz="1600">
                          <a:effectLst/>
                        </a:rPr>
                        <a:t>87.28264</a:t>
                      </a:r>
                    </a:p>
                  </a:txBody>
                  <a:tcPr marL="68580" marR="68580" marT="0" marB="0">
                    <a:solidFill>
                      <a:schemeClr val="bg1"/>
                    </a:solidFill>
                  </a:tcPr>
                </a:tc>
                <a:extLst>
                  <a:ext uri="{0D108BD9-81ED-4DB2-BD59-A6C34878D82A}">
                    <a16:rowId xmlns:a16="http://schemas.microsoft.com/office/drawing/2014/main" val="3823293325"/>
                  </a:ext>
                </a:extLst>
              </a:tr>
              <a:tr h="0">
                <a:tc>
                  <a:txBody>
                    <a:bodyPr/>
                    <a:lstStyle/>
                    <a:p>
                      <a:r>
                        <a:rPr lang="en-US" sz="1600">
                          <a:effectLst/>
                        </a:rPr>
                        <a:t>CONTACT_PI_PROJECT_LEADER</a:t>
                      </a:r>
                    </a:p>
                  </a:txBody>
                  <a:tcPr marL="68580" marR="68580" marT="0" marB="0">
                    <a:solidFill>
                      <a:schemeClr val="bg1"/>
                    </a:solidFill>
                  </a:tcPr>
                </a:tc>
                <a:tc>
                  <a:txBody>
                    <a:bodyPr/>
                    <a:lstStyle/>
                    <a:p>
                      <a:pPr algn="r"/>
                      <a:r>
                        <a:rPr lang="en-US" sz="1600">
                          <a:effectLst/>
                        </a:rPr>
                        <a:t>99.99122</a:t>
                      </a:r>
                    </a:p>
                  </a:txBody>
                  <a:tcPr marL="68580" marR="68580" marT="0" marB="0">
                    <a:solidFill>
                      <a:schemeClr val="bg1"/>
                    </a:solidFill>
                  </a:tcPr>
                </a:tc>
                <a:tc>
                  <a:txBody>
                    <a:bodyPr/>
                    <a:lstStyle/>
                    <a:p>
                      <a:pPr algn="r"/>
                      <a:r>
                        <a:rPr lang="en-US" sz="1600">
                          <a:effectLst/>
                        </a:rPr>
                        <a:t>99.75425</a:t>
                      </a:r>
                    </a:p>
                  </a:txBody>
                  <a:tcPr marL="68580" marR="68580" marT="0" marB="0">
                    <a:solidFill>
                      <a:schemeClr val="bg1"/>
                    </a:solidFill>
                  </a:tcPr>
                </a:tc>
                <a:extLst>
                  <a:ext uri="{0D108BD9-81ED-4DB2-BD59-A6C34878D82A}">
                    <a16:rowId xmlns:a16="http://schemas.microsoft.com/office/drawing/2014/main" val="1951787870"/>
                  </a:ext>
                </a:extLst>
              </a:tr>
              <a:tr h="0">
                <a:tc>
                  <a:txBody>
                    <a:bodyPr/>
                    <a:lstStyle/>
                    <a:p>
                      <a:r>
                        <a:rPr lang="en-US" sz="1600">
                          <a:effectLst/>
                        </a:rPr>
                        <a:t>OTHER_PIS</a:t>
                      </a:r>
                    </a:p>
                  </a:txBody>
                  <a:tcPr marL="68580" marR="68580" marT="0" marB="0">
                    <a:solidFill>
                      <a:schemeClr val="bg1"/>
                    </a:solidFill>
                  </a:tcPr>
                </a:tc>
                <a:tc>
                  <a:txBody>
                    <a:bodyPr/>
                    <a:lstStyle/>
                    <a:p>
                      <a:pPr algn="r"/>
                      <a:r>
                        <a:rPr lang="en-US" sz="1600">
                          <a:effectLst/>
                        </a:rPr>
                        <a:t>17.33058</a:t>
                      </a:r>
                    </a:p>
                  </a:txBody>
                  <a:tcPr marL="68580" marR="68580" marT="0" marB="0">
                    <a:solidFill>
                      <a:schemeClr val="bg1"/>
                    </a:solidFill>
                  </a:tcPr>
                </a:tc>
                <a:tc>
                  <a:txBody>
                    <a:bodyPr/>
                    <a:lstStyle/>
                    <a:p>
                      <a:pPr algn="r"/>
                      <a:r>
                        <a:rPr lang="en-US" sz="1600">
                          <a:effectLst/>
                        </a:rPr>
                        <a:t>17.32839</a:t>
                      </a:r>
                    </a:p>
                  </a:txBody>
                  <a:tcPr marL="68580" marR="68580" marT="0" marB="0">
                    <a:solidFill>
                      <a:schemeClr val="bg1"/>
                    </a:solidFill>
                  </a:tcPr>
                </a:tc>
                <a:extLst>
                  <a:ext uri="{0D108BD9-81ED-4DB2-BD59-A6C34878D82A}">
                    <a16:rowId xmlns:a16="http://schemas.microsoft.com/office/drawing/2014/main" val="2232203544"/>
                  </a:ext>
                </a:extLst>
              </a:tr>
              <a:tr h="0">
                <a:tc>
                  <a:txBody>
                    <a:bodyPr/>
                    <a:lstStyle/>
                    <a:p>
                      <a:r>
                        <a:rPr lang="en-US" sz="1600">
                          <a:effectLst/>
                        </a:rPr>
                        <a:t>CONGRESSIONAL_DISTRICT</a:t>
                      </a:r>
                    </a:p>
                  </a:txBody>
                  <a:tcPr marL="68580" marR="68580" marT="0" marB="0">
                    <a:solidFill>
                      <a:schemeClr val="bg1"/>
                    </a:solidFill>
                  </a:tcPr>
                </a:tc>
                <a:tc>
                  <a:txBody>
                    <a:bodyPr/>
                    <a:lstStyle/>
                    <a:p>
                      <a:pPr algn="r"/>
                      <a:r>
                        <a:rPr lang="en-US" sz="1600">
                          <a:effectLst/>
                        </a:rPr>
                        <a:t>92.80315</a:t>
                      </a:r>
                    </a:p>
                  </a:txBody>
                  <a:tcPr marL="68580" marR="68580" marT="0" marB="0">
                    <a:solidFill>
                      <a:schemeClr val="bg1"/>
                    </a:solidFill>
                  </a:tcPr>
                </a:tc>
                <a:tc>
                  <a:txBody>
                    <a:bodyPr/>
                    <a:lstStyle/>
                    <a:p>
                      <a:pPr algn="r"/>
                      <a:r>
                        <a:rPr lang="en-US" sz="1600">
                          <a:effectLst/>
                        </a:rPr>
                        <a:t>87.81473</a:t>
                      </a:r>
                    </a:p>
                  </a:txBody>
                  <a:tcPr marL="68580" marR="68580" marT="0" marB="0">
                    <a:solidFill>
                      <a:schemeClr val="bg1"/>
                    </a:solidFill>
                  </a:tcPr>
                </a:tc>
                <a:extLst>
                  <a:ext uri="{0D108BD9-81ED-4DB2-BD59-A6C34878D82A}">
                    <a16:rowId xmlns:a16="http://schemas.microsoft.com/office/drawing/2014/main" val="2589734567"/>
                  </a:ext>
                </a:extLst>
              </a:tr>
              <a:tr h="0">
                <a:tc>
                  <a:txBody>
                    <a:bodyPr/>
                    <a:lstStyle/>
                    <a:p>
                      <a:r>
                        <a:rPr lang="en-US" sz="1600">
                          <a:effectLst/>
                        </a:rPr>
                        <a:t>DUNS_NUMBER</a:t>
                      </a:r>
                    </a:p>
                  </a:txBody>
                  <a:tcPr marL="68580" marR="68580" marT="0" marB="0">
                    <a:solidFill>
                      <a:schemeClr val="bg1"/>
                    </a:solidFill>
                  </a:tcPr>
                </a:tc>
                <a:tc>
                  <a:txBody>
                    <a:bodyPr/>
                    <a:lstStyle/>
                    <a:p>
                      <a:pPr algn="r"/>
                      <a:r>
                        <a:rPr lang="en-US" sz="1600">
                          <a:effectLst/>
                        </a:rPr>
                        <a:t>99.44597</a:t>
                      </a:r>
                    </a:p>
                  </a:txBody>
                  <a:tcPr marL="68580" marR="68580" marT="0" marB="0">
                    <a:solidFill>
                      <a:schemeClr val="bg1"/>
                    </a:solidFill>
                  </a:tcPr>
                </a:tc>
                <a:tc>
                  <a:txBody>
                    <a:bodyPr/>
                    <a:lstStyle/>
                    <a:p>
                      <a:pPr algn="r"/>
                      <a:r>
                        <a:rPr lang="en-US" sz="1600">
                          <a:effectLst/>
                        </a:rPr>
                        <a:t>99.44378</a:t>
                      </a:r>
                    </a:p>
                  </a:txBody>
                  <a:tcPr marL="68580" marR="68580" marT="0" marB="0">
                    <a:solidFill>
                      <a:schemeClr val="bg1"/>
                    </a:solidFill>
                  </a:tcPr>
                </a:tc>
                <a:extLst>
                  <a:ext uri="{0D108BD9-81ED-4DB2-BD59-A6C34878D82A}">
                    <a16:rowId xmlns:a16="http://schemas.microsoft.com/office/drawing/2014/main" val="3018738484"/>
                  </a:ext>
                </a:extLst>
              </a:tr>
              <a:tr h="0">
                <a:tc>
                  <a:txBody>
                    <a:bodyPr/>
                    <a:lstStyle/>
                    <a:p>
                      <a:r>
                        <a:rPr lang="en-US" sz="1600">
                          <a:effectLst/>
                        </a:rPr>
                        <a:t>ORGANIZATION_NAME</a:t>
                      </a:r>
                    </a:p>
                  </a:txBody>
                  <a:tcPr marL="68580" marR="68580" marT="0" marB="0">
                    <a:solidFill>
                      <a:srgbClr val="FFFF00"/>
                    </a:solidFill>
                  </a:tcPr>
                </a:tc>
                <a:tc>
                  <a:txBody>
                    <a:bodyPr/>
                    <a:lstStyle/>
                    <a:p>
                      <a:pPr algn="r"/>
                      <a:r>
                        <a:rPr lang="en-US" sz="1600">
                          <a:effectLst/>
                        </a:rPr>
                        <a:t>99.98793</a:t>
                      </a:r>
                    </a:p>
                  </a:txBody>
                  <a:tcPr marL="68580" marR="68580" marT="0" marB="0">
                    <a:solidFill>
                      <a:srgbClr val="FFFF00"/>
                    </a:solidFill>
                  </a:tcPr>
                </a:tc>
                <a:tc>
                  <a:txBody>
                    <a:bodyPr/>
                    <a:lstStyle/>
                    <a:p>
                      <a:pPr algn="r"/>
                      <a:r>
                        <a:rPr lang="en-US" sz="1600">
                          <a:effectLst/>
                        </a:rPr>
                        <a:t>99.98793</a:t>
                      </a:r>
                    </a:p>
                  </a:txBody>
                  <a:tcPr marL="68580" marR="68580" marT="0" marB="0">
                    <a:solidFill>
                      <a:srgbClr val="FFFF00"/>
                    </a:solidFill>
                  </a:tcPr>
                </a:tc>
                <a:extLst>
                  <a:ext uri="{0D108BD9-81ED-4DB2-BD59-A6C34878D82A}">
                    <a16:rowId xmlns:a16="http://schemas.microsoft.com/office/drawing/2014/main" val="2741377159"/>
                  </a:ext>
                </a:extLst>
              </a:tr>
              <a:tr h="0">
                <a:tc>
                  <a:txBody>
                    <a:bodyPr/>
                    <a:lstStyle/>
                    <a:p>
                      <a:r>
                        <a:rPr lang="en-US" sz="1600">
                          <a:effectLst/>
                        </a:rPr>
                        <a:t>ORGANIZATION_CITY</a:t>
                      </a:r>
                    </a:p>
                  </a:txBody>
                  <a:tcPr marL="68580" marR="68580" marT="0" marB="0">
                    <a:solidFill>
                      <a:schemeClr val="bg1"/>
                    </a:solidFill>
                  </a:tcPr>
                </a:tc>
                <a:tc>
                  <a:txBody>
                    <a:bodyPr/>
                    <a:lstStyle/>
                    <a:p>
                      <a:pPr algn="r"/>
                      <a:r>
                        <a:rPr lang="en-US" sz="1600">
                          <a:effectLst/>
                        </a:rPr>
                        <a:t>99.78497</a:t>
                      </a:r>
                    </a:p>
                  </a:txBody>
                  <a:tcPr marL="68580" marR="68580" marT="0" marB="0">
                    <a:solidFill>
                      <a:schemeClr val="bg1"/>
                    </a:solidFill>
                  </a:tcPr>
                </a:tc>
                <a:tc>
                  <a:txBody>
                    <a:bodyPr/>
                    <a:lstStyle/>
                    <a:p>
                      <a:pPr algn="r"/>
                      <a:r>
                        <a:rPr lang="en-US" sz="1600">
                          <a:effectLst/>
                        </a:rPr>
                        <a:t>99.78497</a:t>
                      </a:r>
                    </a:p>
                  </a:txBody>
                  <a:tcPr marL="68580" marR="68580" marT="0" marB="0">
                    <a:solidFill>
                      <a:schemeClr val="bg1"/>
                    </a:solidFill>
                  </a:tcPr>
                </a:tc>
                <a:extLst>
                  <a:ext uri="{0D108BD9-81ED-4DB2-BD59-A6C34878D82A}">
                    <a16:rowId xmlns:a16="http://schemas.microsoft.com/office/drawing/2014/main" val="3069318598"/>
                  </a:ext>
                </a:extLst>
              </a:tr>
              <a:tr h="0">
                <a:tc>
                  <a:txBody>
                    <a:bodyPr/>
                    <a:lstStyle/>
                    <a:p>
                      <a:r>
                        <a:rPr lang="en-US" sz="1600">
                          <a:effectLst/>
                        </a:rPr>
                        <a:t>ORGANIZATION_STATE</a:t>
                      </a:r>
                    </a:p>
                  </a:txBody>
                  <a:tcPr marL="68580" marR="68580" marT="0" marB="0">
                    <a:solidFill>
                      <a:schemeClr val="bg1"/>
                    </a:solidFill>
                  </a:tcPr>
                </a:tc>
                <a:tc>
                  <a:txBody>
                    <a:bodyPr/>
                    <a:lstStyle/>
                    <a:p>
                      <a:pPr algn="r"/>
                      <a:r>
                        <a:rPr lang="en-US" sz="1600">
                          <a:effectLst/>
                        </a:rPr>
                        <a:t>98.77456</a:t>
                      </a:r>
                    </a:p>
                  </a:txBody>
                  <a:tcPr marL="68580" marR="68580" marT="0" marB="0">
                    <a:solidFill>
                      <a:schemeClr val="bg1"/>
                    </a:solidFill>
                  </a:tcPr>
                </a:tc>
                <a:tc>
                  <a:txBody>
                    <a:bodyPr/>
                    <a:lstStyle/>
                    <a:p>
                      <a:pPr algn="r"/>
                      <a:r>
                        <a:rPr lang="en-US" sz="1600">
                          <a:effectLst/>
                        </a:rPr>
                        <a:t>98.76359</a:t>
                      </a:r>
                    </a:p>
                  </a:txBody>
                  <a:tcPr marL="68580" marR="68580" marT="0" marB="0">
                    <a:solidFill>
                      <a:schemeClr val="bg1"/>
                    </a:solidFill>
                  </a:tcPr>
                </a:tc>
                <a:extLst>
                  <a:ext uri="{0D108BD9-81ED-4DB2-BD59-A6C34878D82A}">
                    <a16:rowId xmlns:a16="http://schemas.microsoft.com/office/drawing/2014/main" val="2296771958"/>
                  </a:ext>
                </a:extLst>
              </a:tr>
              <a:tr h="0">
                <a:tc>
                  <a:txBody>
                    <a:bodyPr/>
                    <a:lstStyle/>
                    <a:p>
                      <a:r>
                        <a:rPr lang="en-US" sz="1600">
                          <a:effectLst/>
                        </a:rPr>
                        <a:t>ORGANIZATION_ZIP</a:t>
                      </a:r>
                    </a:p>
                  </a:txBody>
                  <a:tcPr marL="68580" marR="68580" marT="0" marB="0">
                    <a:solidFill>
                      <a:schemeClr val="bg1"/>
                    </a:solidFill>
                  </a:tcPr>
                </a:tc>
                <a:tc>
                  <a:txBody>
                    <a:bodyPr/>
                    <a:lstStyle/>
                    <a:p>
                      <a:pPr algn="r"/>
                      <a:r>
                        <a:rPr lang="en-US" sz="1600">
                          <a:effectLst/>
                        </a:rPr>
                        <a:t>95.94738</a:t>
                      </a:r>
                    </a:p>
                  </a:txBody>
                  <a:tcPr marL="68580" marR="68580" marT="0" marB="0">
                    <a:solidFill>
                      <a:schemeClr val="bg1"/>
                    </a:solidFill>
                  </a:tcPr>
                </a:tc>
                <a:tc>
                  <a:txBody>
                    <a:bodyPr/>
                    <a:lstStyle/>
                    <a:p>
                      <a:pPr algn="r"/>
                      <a:r>
                        <a:rPr lang="en-US" sz="1600">
                          <a:effectLst/>
                        </a:rPr>
                        <a:t>95.09824</a:t>
                      </a:r>
                    </a:p>
                  </a:txBody>
                  <a:tcPr marL="68580" marR="68580" marT="0" marB="0">
                    <a:solidFill>
                      <a:schemeClr val="bg1"/>
                    </a:solidFill>
                  </a:tcPr>
                </a:tc>
                <a:extLst>
                  <a:ext uri="{0D108BD9-81ED-4DB2-BD59-A6C34878D82A}">
                    <a16:rowId xmlns:a16="http://schemas.microsoft.com/office/drawing/2014/main" val="3155492969"/>
                  </a:ext>
                </a:extLst>
              </a:tr>
              <a:tr h="0">
                <a:tc>
                  <a:txBody>
                    <a:bodyPr/>
                    <a:lstStyle/>
                    <a:p>
                      <a:r>
                        <a:rPr lang="en-US" sz="1600">
                          <a:effectLst/>
                        </a:rPr>
                        <a:t>ORGANIZATION_COUNTRY</a:t>
                      </a:r>
                    </a:p>
                  </a:txBody>
                  <a:tcPr marL="68580" marR="68580" marT="0" marB="0">
                    <a:solidFill>
                      <a:schemeClr val="bg1"/>
                    </a:solidFill>
                  </a:tcPr>
                </a:tc>
                <a:tc>
                  <a:txBody>
                    <a:bodyPr/>
                    <a:lstStyle/>
                    <a:p>
                      <a:pPr algn="r"/>
                      <a:r>
                        <a:rPr lang="en-US" sz="1600">
                          <a:effectLst/>
                        </a:rPr>
                        <a:t>99.86616</a:t>
                      </a:r>
                    </a:p>
                  </a:txBody>
                  <a:tcPr marL="68580" marR="68580" marT="0" marB="0">
                    <a:solidFill>
                      <a:schemeClr val="bg1"/>
                    </a:solidFill>
                  </a:tcPr>
                </a:tc>
                <a:tc>
                  <a:txBody>
                    <a:bodyPr/>
                    <a:lstStyle/>
                    <a:p>
                      <a:pPr algn="r"/>
                      <a:r>
                        <a:rPr lang="en-US" sz="1600">
                          <a:effectLst/>
                        </a:rPr>
                        <a:t>99.86616</a:t>
                      </a:r>
                    </a:p>
                  </a:txBody>
                  <a:tcPr marL="68580" marR="68580" marT="0" marB="0">
                    <a:solidFill>
                      <a:schemeClr val="bg1"/>
                    </a:solidFill>
                  </a:tcPr>
                </a:tc>
                <a:extLst>
                  <a:ext uri="{0D108BD9-81ED-4DB2-BD59-A6C34878D82A}">
                    <a16:rowId xmlns:a16="http://schemas.microsoft.com/office/drawing/2014/main" val="2601363702"/>
                  </a:ext>
                </a:extLst>
              </a:tr>
              <a:tr h="0">
                <a:tc>
                  <a:txBody>
                    <a:bodyPr/>
                    <a:lstStyle/>
                    <a:p>
                      <a:r>
                        <a:rPr lang="en-US" sz="1600">
                          <a:effectLst/>
                        </a:rPr>
                        <a:t>BUDGET_START_DATE</a:t>
                      </a:r>
                    </a:p>
                  </a:txBody>
                  <a:tcPr marL="68580" marR="68580" marT="0" marB="0">
                    <a:solidFill>
                      <a:schemeClr val="bg1"/>
                    </a:solidFill>
                  </a:tcPr>
                </a:tc>
                <a:tc>
                  <a:txBody>
                    <a:bodyPr/>
                    <a:lstStyle/>
                    <a:p>
                      <a:pPr algn="r"/>
                      <a:r>
                        <a:rPr lang="en-US" sz="1600">
                          <a:effectLst/>
                        </a:rPr>
                        <a:t>74.25152</a:t>
                      </a:r>
                    </a:p>
                  </a:txBody>
                  <a:tcPr marL="68580" marR="68580" marT="0" marB="0">
                    <a:solidFill>
                      <a:schemeClr val="bg1"/>
                    </a:solidFill>
                  </a:tcPr>
                </a:tc>
                <a:tc>
                  <a:txBody>
                    <a:bodyPr/>
                    <a:lstStyle/>
                    <a:p>
                      <a:pPr algn="r"/>
                      <a:r>
                        <a:rPr lang="en-US" sz="1600">
                          <a:effectLst/>
                        </a:rPr>
                        <a:t>74.25152</a:t>
                      </a:r>
                    </a:p>
                  </a:txBody>
                  <a:tcPr marL="68580" marR="68580" marT="0" marB="0">
                    <a:solidFill>
                      <a:schemeClr val="bg1"/>
                    </a:solidFill>
                  </a:tcPr>
                </a:tc>
                <a:extLst>
                  <a:ext uri="{0D108BD9-81ED-4DB2-BD59-A6C34878D82A}">
                    <a16:rowId xmlns:a16="http://schemas.microsoft.com/office/drawing/2014/main" val="1116434944"/>
                  </a:ext>
                </a:extLst>
              </a:tr>
              <a:tr h="0">
                <a:tc>
                  <a:txBody>
                    <a:bodyPr/>
                    <a:lstStyle/>
                    <a:p>
                      <a:r>
                        <a:rPr lang="en-US" sz="1600">
                          <a:effectLst/>
                        </a:rPr>
                        <a:t>CFDA_CODE</a:t>
                      </a:r>
                    </a:p>
                  </a:txBody>
                  <a:tcPr marL="68580" marR="68580" marT="0" marB="0">
                    <a:solidFill>
                      <a:schemeClr val="bg1"/>
                    </a:solidFill>
                  </a:tcPr>
                </a:tc>
                <a:tc>
                  <a:txBody>
                    <a:bodyPr/>
                    <a:lstStyle/>
                    <a:p>
                      <a:pPr algn="r"/>
                      <a:r>
                        <a:rPr lang="en-US" sz="1600">
                          <a:effectLst/>
                        </a:rPr>
                        <a:t>82.32493</a:t>
                      </a:r>
                    </a:p>
                  </a:txBody>
                  <a:tcPr marL="68580" marR="68580" marT="0" marB="0">
                    <a:solidFill>
                      <a:schemeClr val="bg1"/>
                    </a:solidFill>
                  </a:tcPr>
                </a:tc>
                <a:tc>
                  <a:txBody>
                    <a:bodyPr/>
                    <a:lstStyle/>
                    <a:p>
                      <a:pPr algn="r"/>
                      <a:r>
                        <a:rPr lang="en-US" sz="1600">
                          <a:effectLst/>
                        </a:rPr>
                        <a:t>80.26242</a:t>
                      </a:r>
                    </a:p>
                  </a:txBody>
                  <a:tcPr marL="68580" marR="68580" marT="0" marB="0">
                    <a:solidFill>
                      <a:schemeClr val="bg1"/>
                    </a:solidFill>
                  </a:tcPr>
                </a:tc>
                <a:extLst>
                  <a:ext uri="{0D108BD9-81ED-4DB2-BD59-A6C34878D82A}">
                    <a16:rowId xmlns:a16="http://schemas.microsoft.com/office/drawing/2014/main" val="3096266317"/>
                  </a:ext>
                </a:extLst>
              </a:tr>
              <a:tr h="0">
                <a:tc>
                  <a:txBody>
                    <a:bodyPr/>
                    <a:lstStyle/>
                    <a:p>
                      <a:r>
                        <a:rPr lang="en-US" sz="1600">
                          <a:effectLst/>
                        </a:rPr>
                        <a:t>FY</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tc>
                  <a:txBody>
                    <a:bodyPr/>
                    <a:lstStyle/>
                    <a:p>
                      <a:pPr algn="r"/>
                      <a:r>
                        <a:rPr lang="en-US" sz="1600">
                          <a:effectLst/>
                        </a:rPr>
                        <a:t>100.00000</a:t>
                      </a:r>
                    </a:p>
                  </a:txBody>
                  <a:tcPr marL="68580" marR="68580" marT="0" marB="0">
                    <a:solidFill>
                      <a:schemeClr val="bg1"/>
                    </a:solidFill>
                  </a:tcPr>
                </a:tc>
                <a:extLst>
                  <a:ext uri="{0D108BD9-81ED-4DB2-BD59-A6C34878D82A}">
                    <a16:rowId xmlns:a16="http://schemas.microsoft.com/office/drawing/2014/main" val="3489810675"/>
                  </a:ext>
                </a:extLst>
              </a:tr>
              <a:tr h="0">
                <a:tc>
                  <a:txBody>
                    <a:bodyPr/>
                    <a:lstStyle/>
                    <a:p>
                      <a:r>
                        <a:rPr lang="en-US" sz="1600">
                          <a:effectLst/>
                        </a:rPr>
                        <a:t>FY_TOTAL_COST</a:t>
                      </a:r>
                    </a:p>
                  </a:txBody>
                  <a:tcPr marL="68580" marR="68580" marT="0" marB="0">
                    <a:solidFill>
                      <a:srgbClr val="FFFF00"/>
                    </a:solidFill>
                  </a:tcPr>
                </a:tc>
                <a:tc>
                  <a:txBody>
                    <a:bodyPr/>
                    <a:lstStyle/>
                    <a:p>
                      <a:pPr algn="r"/>
                      <a:r>
                        <a:rPr lang="en-US" sz="1600">
                          <a:effectLst/>
                        </a:rPr>
                        <a:t>83.55037</a:t>
                      </a:r>
                    </a:p>
                  </a:txBody>
                  <a:tcPr marL="68580" marR="68580" marT="0" marB="0">
                    <a:solidFill>
                      <a:srgbClr val="FFFF00"/>
                    </a:solidFill>
                  </a:tcPr>
                </a:tc>
                <a:tc>
                  <a:txBody>
                    <a:bodyPr/>
                    <a:lstStyle/>
                    <a:p>
                      <a:pPr algn="r"/>
                      <a:r>
                        <a:rPr lang="en-US" sz="1600">
                          <a:effectLst/>
                        </a:rPr>
                        <a:t>83.43298</a:t>
                      </a:r>
                    </a:p>
                  </a:txBody>
                  <a:tcPr marL="68580" marR="68580" marT="0" marB="0">
                    <a:solidFill>
                      <a:srgbClr val="FFFF00"/>
                    </a:solidFill>
                  </a:tcPr>
                </a:tc>
                <a:extLst>
                  <a:ext uri="{0D108BD9-81ED-4DB2-BD59-A6C34878D82A}">
                    <a16:rowId xmlns:a16="http://schemas.microsoft.com/office/drawing/2014/main" val="2679085993"/>
                  </a:ext>
                </a:extLst>
              </a:tr>
              <a:tr h="0">
                <a:tc>
                  <a:txBody>
                    <a:bodyPr/>
                    <a:lstStyle/>
                    <a:p>
                      <a:r>
                        <a:rPr lang="en-US" sz="1600">
                          <a:effectLst/>
                        </a:rPr>
                        <a:t>FY_TOTAL_COST_SUB_PROJECTS</a:t>
                      </a:r>
                    </a:p>
                  </a:txBody>
                  <a:tcPr marL="68580" marR="68580" marT="0" marB="0">
                    <a:solidFill>
                      <a:schemeClr val="bg1"/>
                    </a:solidFill>
                  </a:tcPr>
                </a:tc>
                <a:tc>
                  <a:txBody>
                    <a:bodyPr/>
                    <a:lstStyle/>
                    <a:p>
                      <a:pPr algn="r"/>
                      <a:r>
                        <a:rPr lang="en-US" sz="1600">
                          <a:effectLst/>
                        </a:rPr>
                        <a:t>12.24123</a:t>
                      </a:r>
                    </a:p>
                  </a:txBody>
                  <a:tcPr marL="68580" marR="68580" marT="0" marB="0">
                    <a:solidFill>
                      <a:schemeClr val="bg1"/>
                    </a:solidFill>
                  </a:tcPr>
                </a:tc>
                <a:tc>
                  <a:txBody>
                    <a:bodyPr/>
                    <a:lstStyle/>
                    <a:p>
                      <a:pPr algn="r"/>
                      <a:r>
                        <a:rPr lang="en-US" sz="1600">
                          <a:effectLst/>
                        </a:rPr>
                        <a:t>12.17869</a:t>
                      </a:r>
                    </a:p>
                  </a:txBody>
                  <a:tcPr marL="68580" marR="68580" marT="0" marB="0">
                    <a:solidFill>
                      <a:schemeClr val="bg1"/>
                    </a:solidFill>
                  </a:tcPr>
                </a:tc>
                <a:extLst>
                  <a:ext uri="{0D108BD9-81ED-4DB2-BD59-A6C34878D82A}">
                    <a16:rowId xmlns:a16="http://schemas.microsoft.com/office/drawing/2014/main" val="3573370994"/>
                  </a:ext>
                </a:extLst>
              </a:tr>
            </a:tbl>
          </a:graphicData>
        </a:graphic>
      </p:graphicFrame>
      <p:sp>
        <p:nvSpPr>
          <p:cNvPr id="18" name="TextBox 17">
            <a:extLst>
              <a:ext uri="{FF2B5EF4-FFF2-40B4-BE49-F238E27FC236}">
                <a16:creationId xmlns:a16="http://schemas.microsoft.com/office/drawing/2014/main" id="{2C3D17F3-F7C2-4FE3-B935-FF2B4CDD51F8}"/>
              </a:ext>
            </a:extLst>
          </p:cNvPr>
          <p:cNvSpPr txBox="1"/>
          <p:nvPr/>
        </p:nvSpPr>
        <p:spPr>
          <a:xfrm>
            <a:off x="41148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p>
        </p:txBody>
      </p:sp>
      <p:sp>
        <p:nvSpPr>
          <p:cNvPr id="20" name="Title 1">
            <a:extLst>
              <a:ext uri="{FF2B5EF4-FFF2-40B4-BE49-F238E27FC236}">
                <a16:creationId xmlns:a16="http://schemas.microsoft.com/office/drawing/2014/main" id="{BA04C945-BF6C-436F-8888-C7FAC4BEE41D}"/>
              </a:ext>
            </a:extLst>
          </p:cNvPr>
          <p:cNvSpPr txBox="1">
            <a:spLocks/>
          </p:cNvSpPr>
          <p:nvPr/>
        </p:nvSpPr>
        <p:spPr>
          <a:xfrm>
            <a:off x="916431" y="109837"/>
            <a:ext cx="9139938" cy="625475"/>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a:solidFill>
                  <a:srgbClr val="E36C09"/>
                </a:solidFill>
                <a:latin typeface="Itc"/>
              </a:rPr>
              <a:t>Initial </a:t>
            </a:r>
            <a:r>
              <a:rPr lang="en-US" sz="3200" b="1" err="1">
                <a:solidFill>
                  <a:srgbClr val="E36C09"/>
                </a:solidFill>
                <a:latin typeface="Itc"/>
              </a:rPr>
              <a:t>FedREPORTER</a:t>
            </a:r>
            <a:r>
              <a:rPr lang="en-US" sz="3200" b="1">
                <a:solidFill>
                  <a:srgbClr val="E36C09"/>
                </a:solidFill>
                <a:latin typeface="Itc"/>
              </a:rPr>
              <a:t> Profiling Results</a:t>
            </a:r>
            <a:endParaRPr lang="en-US" sz="3200" b="1">
              <a:solidFill>
                <a:srgbClr val="E36C09"/>
              </a:solidFill>
              <a:latin typeface="Itc"/>
              <a:cs typeface="Calibri"/>
            </a:endParaRPr>
          </a:p>
        </p:txBody>
      </p:sp>
    </p:spTree>
    <p:extLst>
      <p:ext uri="{BB962C8B-B14F-4D97-AF65-F5344CB8AC3E}">
        <p14:creationId xmlns:p14="http://schemas.microsoft.com/office/powerpoint/2010/main" val="917931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C883CBEB-01AC-4197-A8D9-7689CBD36418}"/>
              </a:ext>
            </a:extLst>
          </p:cNvPr>
          <p:cNvGraphicFramePr>
            <a:graphicFrameLocks noGrp="1"/>
          </p:cNvGraphicFramePr>
          <p:nvPr/>
        </p:nvGraphicFramePr>
        <p:xfrm>
          <a:off x="13316005" y="-7498831"/>
          <a:ext cx="5120640" cy="1833880"/>
        </p:xfrm>
        <a:graphic>
          <a:graphicData uri="http://schemas.openxmlformats.org/drawingml/2006/table">
            <a:tbl>
              <a:tblPr firstRow="1" bandRow="1">
                <a:tableStyleId>{5C22544A-7EE6-4342-B048-85BDC9FD1C3A}</a:tableStyleId>
              </a:tblPr>
              <a:tblGrid>
                <a:gridCol w="1706880">
                  <a:extLst>
                    <a:ext uri="{9D8B030D-6E8A-4147-A177-3AD203B41FA5}">
                      <a16:colId xmlns:a16="http://schemas.microsoft.com/office/drawing/2014/main" val="1627247731"/>
                    </a:ext>
                  </a:extLst>
                </a:gridCol>
                <a:gridCol w="1706880">
                  <a:extLst>
                    <a:ext uri="{9D8B030D-6E8A-4147-A177-3AD203B41FA5}">
                      <a16:colId xmlns:a16="http://schemas.microsoft.com/office/drawing/2014/main" val="1783389128"/>
                    </a:ext>
                  </a:extLst>
                </a:gridCol>
                <a:gridCol w="1706880">
                  <a:extLst>
                    <a:ext uri="{9D8B030D-6E8A-4147-A177-3AD203B41FA5}">
                      <a16:colId xmlns:a16="http://schemas.microsoft.com/office/drawing/2014/main" val="599080084"/>
                    </a:ext>
                  </a:extLst>
                </a:gridCol>
              </a:tblGrid>
              <a:tr h="370840">
                <a:tc gridSpan="3">
                  <a:txBody>
                    <a:bodyPr/>
                    <a:lstStyle/>
                    <a:p>
                      <a:r>
                        <a:rPr lang="en-US"/>
                        <a:t>NASA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5868892"/>
                  </a:ext>
                </a:extLst>
              </a:tr>
              <a:tr h="370840">
                <a:tc>
                  <a:txBody>
                    <a:bodyPr/>
                    <a:lstStyle/>
                    <a:p>
                      <a:r>
                        <a:rPr lang="en-US"/>
                        <a:t>Science Research Directorate</a:t>
                      </a:r>
                    </a:p>
                  </a:txBody>
                  <a:tcPr/>
                </a:tc>
                <a:tc>
                  <a:txBody>
                    <a:bodyPr/>
                    <a:lstStyle/>
                    <a:p>
                      <a:r>
                        <a:rPr lang="en-US"/>
                        <a:t>Aeronautics Research Mission Directorate</a:t>
                      </a:r>
                    </a:p>
                  </a:txBody>
                  <a:tcPr/>
                </a:tc>
                <a:tc>
                  <a:txBody>
                    <a:bodyPr/>
                    <a:lstStyle/>
                    <a:p>
                      <a:r>
                        <a:rPr lang="en-US"/>
                        <a:t>Human Explorations and Operations Mission Directive</a:t>
                      </a:r>
                    </a:p>
                  </a:txBody>
                  <a:tcPr/>
                </a:tc>
                <a:extLst>
                  <a:ext uri="{0D108BD9-81ED-4DB2-BD59-A6C34878D82A}">
                    <a16:rowId xmlns:a16="http://schemas.microsoft.com/office/drawing/2014/main" val="3428994473"/>
                  </a:ext>
                </a:extLst>
              </a:tr>
            </a:tbl>
          </a:graphicData>
        </a:graphic>
      </p:graphicFrame>
      <p:pic>
        <p:nvPicPr>
          <p:cNvPr id="12" name="Picture 5" descr="A picture containing transport, wheel&#10;&#10;Description generated with very high confidence">
            <a:extLst>
              <a:ext uri="{FF2B5EF4-FFF2-40B4-BE49-F238E27FC236}">
                <a16:creationId xmlns:a16="http://schemas.microsoft.com/office/drawing/2014/main" id="{2482D9BE-D87F-0746-AF1A-F5E7507CE72C}"/>
              </a:ext>
            </a:extLst>
          </p:cNvPr>
          <p:cNvPicPr>
            <a:picLocks noChangeAspect="1"/>
          </p:cNvPicPr>
          <p:nvPr/>
        </p:nvPicPr>
        <p:blipFill>
          <a:blip r:embed="rId3"/>
          <a:stretch>
            <a:fillRect/>
          </a:stretch>
        </p:blipFill>
        <p:spPr>
          <a:xfrm>
            <a:off x="1499077" y="5656081"/>
            <a:ext cx="912185" cy="930903"/>
          </a:xfrm>
          <a:prstGeom prst="rect">
            <a:avLst/>
          </a:prstGeom>
        </p:spPr>
      </p:pic>
      <p:pic>
        <p:nvPicPr>
          <p:cNvPr id="13" name="Picture 8">
            <a:extLst>
              <a:ext uri="{FF2B5EF4-FFF2-40B4-BE49-F238E27FC236}">
                <a16:creationId xmlns:a16="http://schemas.microsoft.com/office/drawing/2014/main" id="{AF25C95C-3439-A446-B733-D08AC52846A1}"/>
              </a:ext>
            </a:extLst>
          </p:cNvPr>
          <p:cNvPicPr>
            <a:picLocks noChangeAspect="1"/>
          </p:cNvPicPr>
          <p:nvPr/>
        </p:nvPicPr>
        <p:blipFill>
          <a:blip r:embed="rId4"/>
          <a:stretch>
            <a:fillRect/>
          </a:stretch>
        </p:blipFill>
        <p:spPr>
          <a:xfrm>
            <a:off x="1473463" y="3712271"/>
            <a:ext cx="999185" cy="834564"/>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8DF25DEE-A77D-8E4F-9539-031721736A74}"/>
              </a:ext>
            </a:extLst>
          </p:cNvPr>
          <p:cNvPicPr>
            <a:picLocks noChangeAspect="1"/>
          </p:cNvPicPr>
          <p:nvPr/>
        </p:nvPicPr>
        <p:blipFill>
          <a:blip r:embed="rId5"/>
          <a:stretch>
            <a:fillRect/>
          </a:stretch>
        </p:blipFill>
        <p:spPr>
          <a:xfrm>
            <a:off x="1543311" y="2241888"/>
            <a:ext cx="815079" cy="549000"/>
          </a:xfrm>
          <a:prstGeom prst="rect">
            <a:avLst/>
          </a:prstGeom>
        </p:spPr>
      </p:pic>
      <p:pic>
        <p:nvPicPr>
          <p:cNvPr id="16" name="Picture 5" descr="A picture containing object, clock&#10;&#10;Description generated with high confidence">
            <a:extLst>
              <a:ext uri="{FF2B5EF4-FFF2-40B4-BE49-F238E27FC236}">
                <a16:creationId xmlns:a16="http://schemas.microsoft.com/office/drawing/2014/main" id="{005D8671-A745-204A-B422-8C8C75F91285}"/>
              </a:ext>
            </a:extLst>
          </p:cNvPr>
          <p:cNvPicPr>
            <a:picLocks noChangeAspect="1"/>
          </p:cNvPicPr>
          <p:nvPr/>
        </p:nvPicPr>
        <p:blipFill>
          <a:blip r:embed="rId6"/>
          <a:stretch>
            <a:fillRect/>
          </a:stretch>
        </p:blipFill>
        <p:spPr>
          <a:xfrm>
            <a:off x="1573261" y="4862556"/>
            <a:ext cx="755176" cy="666332"/>
          </a:xfrm>
          <a:prstGeom prst="rect">
            <a:avLst/>
          </a:prstGeom>
        </p:spPr>
      </p:pic>
      <p:sp>
        <p:nvSpPr>
          <p:cNvPr id="8" name="Rounded Rectangle 7">
            <a:extLst>
              <a:ext uri="{FF2B5EF4-FFF2-40B4-BE49-F238E27FC236}">
                <a16:creationId xmlns:a16="http://schemas.microsoft.com/office/drawing/2014/main" id="{67E7BF71-9C96-0241-8414-346C7BF6298A}"/>
              </a:ext>
            </a:extLst>
          </p:cNvPr>
          <p:cNvSpPr/>
          <p:nvPr/>
        </p:nvSpPr>
        <p:spPr>
          <a:xfrm>
            <a:off x="3964978" y="1567314"/>
            <a:ext cx="815079" cy="424543"/>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ARPA-E</a:t>
            </a:r>
          </a:p>
        </p:txBody>
      </p:sp>
      <p:sp>
        <p:nvSpPr>
          <p:cNvPr id="17" name="Rounded Rectangle 16">
            <a:extLst>
              <a:ext uri="{FF2B5EF4-FFF2-40B4-BE49-F238E27FC236}">
                <a16:creationId xmlns:a16="http://schemas.microsoft.com/office/drawing/2014/main" id="{19E0DFC3-FF8A-B94A-972F-1D7E171D5247}"/>
              </a:ext>
            </a:extLst>
          </p:cNvPr>
          <p:cNvSpPr/>
          <p:nvPr/>
        </p:nvSpPr>
        <p:spPr>
          <a:xfrm>
            <a:off x="2708843" y="1505084"/>
            <a:ext cx="977437" cy="549000"/>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Science</a:t>
            </a:r>
          </a:p>
        </p:txBody>
      </p:sp>
      <p:sp>
        <p:nvSpPr>
          <p:cNvPr id="19" name="Rounded Rectangle 18">
            <a:extLst>
              <a:ext uri="{FF2B5EF4-FFF2-40B4-BE49-F238E27FC236}">
                <a16:creationId xmlns:a16="http://schemas.microsoft.com/office/drawing/2014/main" id="{2ACB09BC-EFB5-7E46-B3F2-B8EA074DAB95}"/>
              </a:ext>
            </a:extLst>
          </p:cNvPr>
          <p:cNvSpPr/>
          <p:nvPr/>
        </p:nvSpPr>
        <p:spPr>
          <a:xfrm>
            <a:off x="6268181" y="1576186"/>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EERE</a:t>
            </a:r>
          </a:p>
        </p:txBody>
      </p:sp>
      <p:sp>
        <p:nvSpPr>
          <p:cNvPr id="21" name="Rounded Rectangle 20">
            <a:extLst>
              <a:ext uri="{FF2B5EF4-FFF2-40B4-BE49-F238E27FC236}">
                <a16:creationId xmlns:a16="http://schemas.microsoft.com/office/drawing/2014/main" id="{3788BA05-904B-0A46-9693-986C524ABA9D}"/>
              </a:ext>
            </a:extLst>
          </p:cNvPr>
          <p:cNvSpPr/>
          <p:nvPr/>
        </p:nvSpPr>
        <p:spPr>
          <a:xfrm>
            <a:off x="5058755" y="1550187"/>
            <a:ext cx="930729" cy="458794"/>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Nuclear Energy</a:t>
            </a:r>
          </a:p>
        </p:txBody>
      </p:sp>
      <p:sp>
        <p:nvSpPr>
          <p:cNvPr id="22" name="Rounded Rectangle 21">
            <a:extLst>
              <a:ext uri="{FF2B5EF4-FFF2-40B4-BE49-F238E27FC236}">
                <a16:creationId xmlns:a16="http://schemas.microsoft.com/office/drawing/2014/main" id="{58981BF7-196B-4C4B-A38F-3BDEBCC659D6}"/>
              </a:ext>
            </a:extLst>
          </p:cNvPr>
          <p:cNvSpPr/>
          <p:nvPr/>
        </p:nvSpPr>
        <p:spPr>
          <a:xfrm>
            <a:off x="7175401" y="1533325"/>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Office of Electricity</a:t>
            </a:r>
          </a:p>
        </p:txBody>
      </p:sp>
      <p:sp>
        <p:nvSpPr>
          <p:cNvPr id="23" name="Rounded Rectangle 22">
            <a:extLst>
              <a:ext uri="{FF2B5EF4-FFF2-40B4-BE49-F238E27FC236}">
                <a16:creationId xmlns:a16="http://schemas.microsoft.com/office/drawing/2014/main" id="{4B224DF7-7972-1D45-95A4-4F43EDD18F8B}"/>
              </a:ext>
            </a:extLst>
          </p:cNvPr>
          <p:cNvSpPr/>
          <p:nvPr/>
        </p:nvSpPr>
        <p:spPr>
          <a:xfrm>
            <a:off x="2739055" y="2312990"/>
            <a:ext cx="628522" cy="406799"/>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NIFA</a:t>
            </a:r>
          </a:p>
        </p:txBody>
      </p:sp>
      <p:sp>
        <p:nvSpPr>
          <p:cNvPr id="24" name="Rounded Rectangle 23">
            <a:extLst>
              <a:ext uri="{FF2B5EF4-FFF2-40B4-BE49-F238E27FC236}">
                <a16:creationId xmlns:a16="http://schemas.microsoft.com/office/drawing/2014/main" id="{F6F92CB8-E361-D644-B466-1F7DD41F3F9C}"/>
              </a:ext>
            </a:extLst>
          </p:cNvPr>
          <p:cNvSpPr/>
          <p:nvPr/>
        </p:nvSpPr>
        <p:spPr>
          <a:xfrm>
            <a:off x="4391650" y="2270129"/>
            <a:ext cx="977437" cy="492521"/>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Natural Resources</a:t>
            </a:r>
          </a:p>
        </p:txBody>
      </p:sp>
      <p:sp>
        <p:nvSpPr>
          <p:cNvPr id="25" name="Rounded Rectangle 24">
            <a:extLst>
              <a:ext uri="{FF2B5EF4-FFF2-40B4-BE49-F238E27FC236}">
                <a16:creationId xmlns:a16="http://schemas.microsoft.com/office/drawing/2014/main" id="{DF65DC37-CE45-EE40-9F8F-E2224D7242E2}"/>
              </a:ext>
            </a:extLst>
          </p:cNvPr>
          <p:cNvSpPr/>
          <p:nvPr/>
        </p:nvSpPr>
        <p:spPr>
          <a:xfrm>
            <a:off x="3565352" y="2312990"/>
            <a:ext cx="628522" cy="406799"/>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ARS</a:t>
            </a:r>
          </a:p>
        </p:txBody>
      </p:sp>
      <p:sp>
        <p:nvSpPr>
          <p:cNvPr id="26" name="Rounded Rectangle 25">
            <a:extLst>
              <a:ext uri="{FF2B5EF4-FFF2-40B4-BE49-F238E27FC236}">
                <a16:creationId xmlns:a16="http://schemas.microsoft.com/office/drawing/2014/main" id="{013FB819-CAE4-D543-8355-18896DFCB346}"/>
              </a:ext>
            </a:extLst>
          </p:cNvPr>
          <p:cNvSpPr/>
          <p:nvPr/>
        </p:nvSpPr>
        <p:spPr>
          <a:xfrm>
            <a:off x="5566862" y="2312990"/>
            <a:ext cx="628522"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ERS</a:t>
            </a:r>
          </a:p>
        </p:txBody>
      </p:sp>
      <p:sp>
        <p:nvSpPr>
          <p:cNvPr id="27" name="Rounded Rectangle 26">
            <a:extLst>
              <a:ext uri="{FF2B5EF4-FFF2-40B4-BE49-F238E27FC236}">
                <a16:creationId xmlns:a16="http://schemas.microsoft.com/office/drawing/2014/main" id="{A700564C-EB0F-FD4C-843A-2D2A97B3E620}"/>
              </a:ext>
            </a:extLst>
          </p:cNvPr>
          <p:cNvSpPr/>
          <p:nvPr/>
        </p:nvSpPr>
        <p:spPr>
          <a:xfrm>
            <a:off x="2710290"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DARPA</a:t>
            </a:r>
          </a:p>
        </p:txBody>
      </p:sp>
      <p:sp>
        <p:nvSpPr>
          <p:cNvPr id="28" name="Rounded Rectangle 27">
            <a:extLst>
              <a:ext uri="{FF2B5EF4-FFF2-40B4-BE49-F238E27FC236}">
                <a16:creationId xmlns:a16="http://schemas.microsoft.com/office/drawing/2014/main" id="{D2211CE7-D215-084D-A822-DDADEB572F25}"/>
              </a:ext>
            </a:extLst>
          </p:cNvPr>
          <p:cNvSpPr/>
          <p:nvPr/>
        </p:nvSpPr>
        <p:spPr>
          <a:xfrm>
            <a:off x="3680116" y="3084458"/>
            <a:ext cx="739546"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ONR</a:t>
            </a:r>
          </a:p>
        </p:txBody>
      </p:sp>
      <p:sp>
        <p:nvSpPr>
          <p:cNvPr id="29" name="Rounded Rectangle 28">
            <a:extLst>
              <a:ext uri="{FF2B5EF4-FFF2-40B4-BE49-F238E27FC236}">
                <a16:creationId xmlns:a16="http://schemas.microsoft.com/office/drawing/2014/main" id="{A0C0187E-17F0-544C-9CD1-4A44CCA13880}"/>
              </a:ext>
            </a:extLst>
          </p:cNvPr>
          <p:cNvSpPr/>
          <p:nvPr/>
        </p:nvSpPr>
        <p:spPr>
          <a:xfrm>
            <a:off x="4586510" y="3084458"/>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ARI</a:t>
            </a:r>
          </a:p>
        </p:txBody>
      </p:sp>
      <p:sp>
        <p:nvSpPr>
          <p:cNvPr id="30" name="Rounded Rectangle 29">
            <a:extLst>
              <a:ext uri="{FF2B5EF4-FFF2-40B4-BE49-F238E27FC236}">
                <a16:creationId xmlns:a16="http://schemas.microsoft.com/office/drawing/2014/main" id="{F548F755-818B-3B42-AF90-1B7E9024455F}"/>
              </a:ext>
            </a:extLst>
          </p:cNvPr>
          <p:cNvSpPr/>
          <p:nvPr/>
        </p:nvSpPr>
        <p:spPr>
          <a:xfrm>
            <a:off x="5350162" y="3084458"/>
            <a:ext cx="596804"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ARO</a:t>
            </a:r>
          </a:p>
        </p:txBody>
      </p:sp>
      <p:sp>
        <p:nvSpPr>
          <p:cNvPr id="31" name="Rounded Rectangle 30">
            <a:extLst>
              <a:ext uri="{FF2B5EF4-FFF2-40B4-BE49-F238E27FC236}">
                <a16:creationId xmlns:a16="http://schemas.microsoft.com/office/drawing/2014/main" id="{AB21C004-F758-FA45-805E-8000F5860658}"/>
              </a:ext>
            </a:extLst>
          </p:cNvPr>
          <p:cNvSpPr/>
          <p:nvPr/>
        </p:nvSpPr>
        <p:spPr>
          <a:xfrm>
            <a:off x="7083642"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AFOSR</a:t>
            </a:r>
          </a:p>
        </p:txBody>
      </p:sp>
      <p:sp>
        <p:nvSpPr>
          <p:cNvPr id="33" name="Rounded Rectangle 32">
            <a:extLst>
              <a:ext uri="{FF2B5EF4-FFF2-40B4-BE49-F238E27FC236}">
                <a16:creationId xmlns:a16="http://schemas.microsoft.com/office/drawing/2014/main" id="{6D6824BF-A2F9-B44D-8A4F-B8BAAF054D51}"/>
              </a:ext>
            </a:extLst>
          </p:cNvPr>
          <p:cNvSpPr/>
          <p:nvPr/>
        </p:nvSpPr>
        <p:spPr>
          <a:xfrm>
            <a:off x="8053469" y="3084458"/>
            <a:ext cx="802979" cy="406799"/>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CDMRP</a:t>
            </a:r>
          </a:p>
        </p:txBody>
      </p:sp>
      <p:sp>
        <p:nvSpPr>
          <p:cNvPr id="36" name="Rounded Rectangle 35">
            <a:extLst>
              <a:ext uri="{FF2B5EF4-FFF2-40B4-BE49-F238E27FC236}">
                <a16:creationId xmlns:a16="http://schemas.microsoft.com/office/drawing/2014/main" id="{DA6DE032-86CB-1D48-98E2-5881347FB7B9}"/>
              </a:ext>
            </a:extLst>
          </p:cNvPr>
          <p:cNvSpPr/>
          <p:nvPr/>
        </p:nvSpPr>
        <p:spPr>
          <a:xfrm>
            <a:off x="6113815" y="3084458"/>
            <a:ext cx="802979" cy="406799"/>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t>AFRL</a:t>
            </a:r>
          </a:p>
        </p:txBody>
      </p:sp>
      <p:sp>
        <p:nvSpPr>
          <p:cNvPr id="37" name="Rounded Rectangle 36">
            <a:extLst>
              <a:ext uri="{FF2B5EF4-FFF2-40B4-BE49-F238E27FC236}">
                <a16:creationId xmlns:a16="http://schemas.microsoft.com/office/drawing/2014/main" id="{E6733BDA-D283-184B-A73B-1DB3114C0079}"/>
              </a:ext>
            </a:extLst>
          </p:cNvPr>
          <p:cNvSpPr/>
          <p:nvPr/>
        </p:nvSpPr>
        <p:spPr>
          <a:xfrm>
            <a:off x="2693962" y="3799497"/>
            <a:ext cx="977437" cy="492521"/>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Science Research</a:t>
            </a:r>
          </a:p>
        </p:txBody>
      </p:sp>
      <p:sp>
        <p:nvSpPr>
          <p:cNvPr id="38" name="Rounded Rectangle 37">
            <a:extLst>
              <a:ext uri="{FF2B5EF4-FFF2-40B4-BE49-F238E27FC236}">
                <a16:creationId xmlns:a16="http://schemas.microsoft.com/office/drawing/2014/main" id="{3E834B4E-A2DE-D54E-B701-0A9AF06843FC}"/>
              </a:ext>
            </a:extLst>
          </p:cNvPr>
          <p:cNvSpPr/>
          <p:nvPr/>
        </p:nvSpPr>
        <p:spPr>
          <a:xfrm>
            <a:off x="3930455" y="3799497"/>
            <a:ext cx="1272207" cy="492521"/>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Aeronautics Research</a:t>
            </a:r>
          </a:p>
        </p:txBody>
      </p:sp>
      <p:sp>
        <p:nvSpPr>
          <p:cNvPr id="39" name="Rounded Rectangle 38">
            <a:extLst>
              <a:ext uri="{FF2B5EF4-FFF2-40B4-BE49-F238E27FC236}">
                <a16:creationId xmlns:a16="http://schemas.microsoft.com/office/drawing/2014/main" id="{A7548E7A-8E3D-294A-AC5D-DCDE992B65BB}"/>
              </a:ext>
            </a:extLst>
          </p:cNvPr>
          <p:cNvSpPr/>
          <p:nvPr/>
        </p:nvSpPr>
        <p:spPr>
          <a:xfrm>
            <a:off x="5461718" y="3799497"/>
            <a:ext cx="1272207" cy="492521"/>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a:solidFill>
                  <a:schemeClr val="tx1"/>
                </a:solidFill>
              </a:rPr>
              <a:t>Human Explorations</a:t>
            </a:r>
          </a:p>
        </p:txBody>
      </p:sp>
      <p:sp>
        <p:nvSpPr>
          <p:cNvPr id="32" name="Rounded Rectangle 22">
            <a:extLst>
              <a:ext uri="{FF2B5EF4-FFF2-40B4-BE49-F238E27FC236}">
                <a16:creationId xmlns:a16="http://schemas.microsoft.com/office/drawing/2014/main" id="{4AC42DD5-B3C2-48E1-B9A9-72A7712F8D1F}"/>
              </a:ext>
            </a:extLst>
          </p:cNvPr>
          <p:cNvSpPr/>
          <p:nvPr/>
        </p:nvSpPr>
        <p:spPr>
          <a:xfrm>
            <a:off x="2689003" y="4753625"/>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NCI</a:t>
            </a:r>
          </a:p>
        </p:txBody>
      </p:sp>
      <p:sp>
        <p:nvSpPr>
          <p:cNvPr id="34" name="Rounded Rectangle 22">
            <a:extLst>
              <a:ext uri="{FF2B5EF4-FFF2-40B4-BE49-F238E27FC236}">
                <a16:creationId xmlns:a16="http://schemas.microsoft.com/office/drawing/2014/main" id="{C95BEC80-0108-4B10-9ABE-10831E94F567}"/>
              </a:ext>
            </a:extLst>
          </p:cNvPr>
          <p:cNvSpPr/>
          <p:nvPr/>
        </p:nvSpPr>
        <p:spPr>
          <a:xfrm>
            <a:off x="3452535" y="475362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NEI</a:t>
            </a:r>
          </a:p>
        </p:txBody>
      </p:sp>
      <p:sp>
        <p:nvSpPr>
          <p:cNvPr id="35" name="Rounded Rectangle 22">
            <a:extLst>
              <a:ext uri="{FF2B5EF4-FFF2-40B4-BE49-F238E27FC236}">
                <a16:creationId xmlns:a16="http://schemas.microsoft.com/office/drawing/2014/main" id="{D6F0A470-733C-476D-854C-ACB7F12F563F}"/>
              </a:ext>
            </a:extLst>
          </p:cNvPr>
          <p:cNvSpPr/>
          <p:nvPr/>
        </p:nvSpPr>
        <p:spPr>
          <a:xfrm>
            <a:off x="4233218" y="475362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NHLBI</a:t>
            </a:r>
          </a:p>
        </p:txBody>
      </p:sp>
      <p:sp>
        <p:nvSpPr>
          <p:cNvPr id="40" name="Rounded Rectangle 22">
            <a:extLst>
              <a:ext uri="{FF2B5EF4-FFF2-40B4-BE49-F238E27FC236}">
                <a16:creationId xmlns:a16="http://schemas.microsoft.com/office/drawing/2014/main" id="{6C41FEFE-7038-409B-AF78-431C467426F5}"/>
              </a:ext>
            </a:extLst>
          </p:cNvPr>
          <p:cNvSpPr/>
          <p:nvPr/>
        </p:nvSpPr>
        <p:spPr>
          <a:xfrm>
            <a:off x="5011130" y="475362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NHGRI</a:t>
            </a:r>
          </a:p>
        </p:txBody>
      </p:sp>
      <p:sp>
        <p:nvSpPr>
          <p:cNvPr id="41" name="Rounded Rectangle 22">
            <a:extLst>
              <a:ext uri="{FF2B5EF4-FFF2-40B4-BE49-F238E27FC236}">
                <a16:creationId xmlns:a16="http://schemas.microsoft.com/office/drawing/2014/main" id="{19FF912F-A956-4C41-9FDB-4B24923BDD9B}"/>
              </a:ext>
            </a:extLst>
          </p:cNvPr>
          <p:cNvSpPr/>
          <p:nvPr/>
        </p:nvSpPr>
        <p:spPr>
          <a:xfrm>
            <a:off x="5791812" y="475362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t>
            </a:r>
          </a:p>
        </p:txBody>
      </p:sp>
      <p:sp>
        <p:nvSpPr>
          <p:cNvPr id="42" name="Rounded Rectangle 22">
            <a:extLst>
              <a:ext uri="{FF2B5EF4-FFF2-40B4-BE49-F238E27FC236}">
                <a16:creationId xmlns:a16="http://schemas.microsoft.com/office/drawing/2014/main" id="{19FF73AB-6390-44D6-A7D7-F329830C9151}"/>
              </a:ext>
            </a:extLst>
          </p:cNvPr>
          <p:cNvSpPr/>
          <p:nvPr/>
        </p:nvSpPr>
        <p:spPr>
          <a:xfrm>
            <a:off x="2689002" y="5078275"/>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NIDDK</a:t>
            </a:r>
          </a:p>
        </p:txBody>
      </p:sp>
      <p:sp>
        <p:nvSpPr>
          <p:cNvPr id="43" name="Rounded Rectangle 22">
            <a:extLst>
              <a:ext uri="{FF2B5EF4-FFF2-40B4-BE49-F238E27FC236}">
                <a16:creationId xmlns:a16="http://schemas.microsoft.com/office/drawing/2014/main" id="{93C5275A-EDED-469B-98FC-AECBDE0AD801}"/>
              </a:ext>
            </a:extLst>
          </p:cNvPr>
          <p:cNvSpPr/>
          <p:nvPr/>
        </p:nvSpPr>
        <p:spPr>
          <a:xfrm>
            <a:off x="3452534" y="507827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NIDA</a:t>
            </a:r>
          </a:p>
        </p:txBody>
      </p:sp>
      <p:sp>
        <p:nvSpPr>
          <p:cNvPr id="44" name="Rounded Rectangle 22">
            <a:extLst>
              <a:ext uri="{FF2B5EF4-FFF2-40B4-BE49-F238E27FC236}">
                <a16:creationId xmlns:a16="http://schemas.microsoft.com/office/drawing/2014/main" id="{2ADD4F35-755C-4CE6-9510-3526026E45FC}"/>
              </a:ext>
            </a:extLst>
          </p:cNvPr>
          <p:cNvSpPr/>
          <p:nvPr/>
        </p:nvSpPr>
        <p:spPr>
          <a:xfrm>
            <a:off x="4233217" y="507827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NIEHS</a:t>
            </a:r>
          </a:p>
        </p:txBody>
      </p:sp>
      <p:sp>
        <p:nvSpPr>
          <p:cNvPr id="45" name="Rounded Rectangle 22">
            <a:extLst>
              <a:ext uri="{FF2B5EF4-FFF2-40B4-BE49-F238E27FC236}">
                <a16:creationId xmlns:a16="http://schemas.microsoft.com/office/drawing/2014/main" id="{BA6D6A9F-256F-47B3-BDB4-4A7DBACB662F}"/>
              </a:ext>
            </a:extLst>
          </p:cNvPr>
          <p:cNvSpPr/>
          <p:nvPr/>
        </p:nvSpPr>
        <p:spPr>
          <a:xfrm>
            <a:off x="5011129" y="507827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NIGMS</a:t>
            </a:r>
          </a:p>
        </p:txBody>
      </p:sp>
      <p:sp>
        <p:nvSpPr>
          <p:cNvPr id="46" name="Rounded Rectangle 22">
            <a:extLst>
              <a:ext uri="{FF2B5EF4-FFF2-40B4-BE49-F238E27FC236}">
                <a16:creationId xmlns:a16="http://schemas.microsoft.com/office/drawing/2014/main" id="{491F5E4B-7E47-4B3B-88FC-4918E6F7F47D}"/>
              </a:ext>
            </a:extLst>
          </p:cNvPr>
          <p:cNvSpPr/>
          <p:nvPr/>
        </p:nvSpPr>
        <p:spPr>
          <a:xfrm>
            <a:off x="5791811" y="507827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a:t>
            </a:r>
          </a:p>
        </p:txBody>
      </p:sp>
      <p:sp>
        <p:nvSpPr>
          <p:cNvPr id="47" name="Rounded Rectangle 22">
            <a:extLst>
              <a:ext uri="{FF2B5EF4-FFF2-40B4-BE49-F238E27FC236}">
                <a16:creationId xmlns:a16="http://schemas.microsoft.com/office/drawing/2014/main" id="{3FF8649E-8B93-4F61-ACBD-F383BAEAE6CA}"/>
              </a:ext>
            </a:extLst>
          </p:cNvPr>
          <p:cNvSpPr/>
          <p:nvPr/>
        </p:nvSpPr>
        <p:spPr>
          <a:xfrm>
            <a:off x="6566949" y="475362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NIAAA</a:t>
            </a:r>
          </a:p>
        </p:txBody>
      </p:sp>
      <p:sp>
        <p:nvSpPr>
          <p:cNvPr id="48" name="Rounded Rectangle 22">
            <a:extLst>
              <a:ext uri="{FF2B5EF4-FFF2-40B4-BE49-F238E27FC236}">
                <a16:creationId xmlns:a16="http://schemas.microsoft.com/office/drawing/2014/main" id="{4BF9CE7B-39E3-42D2-BD2B-F1645EAE7B1E}"/>
              </a:ext>
            </a:extLst>
          </p:cNvPr>
          <p:cNvSpPr/>
          <p:nvPr/>
        </p:nvSpPr>
        <p:spPr>
          <a:xfrm>
            <a:off x="7330481" y="475362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NIAID</a:t>
            </a:r>
          </a:p>
        </p:txBody>
      </p:sp>
      <p:sp>
        <p:nvSpPr>
          <p:cNvPr id="49" name="Rounded Rectangle 22">
            <a:extLst>
              <a:ext uri="{FF2B5EF4-FFF2-40B4-BE49-F238E27FC236}">
                <a16:creationId xmlns:a16="http://schemas.microsoft.com/office/drawing/2014/main" id="{9961933B-6688-4A00-8A7D-41E9D4F90974}"/>
              </a:ext>
            </a:extLst>
          </p:cNvPr>
          <p:cNvSpPr/>
          <p:nvPr/>
        </p:nvSpPr>
        <p:spPr>
          <a:xfrm>
            <a:off x="8114448" y="4753622"/>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NIAMS</a:t>
            </a:r>
          </a:p>
        </p:txBody>
      </p:sp>
      <p:sp>
        <p:nvSpPr>
          <p:cNvPr id="50" name="Rounded Rectangle 22">
            <a:extLst>
              <a:ext uri="{FF2B5EF4-FFF2-40B4-BE49-F238E27FC236}">
                <a16:creationId xmlns:a16="http://schemas.microsoft.com/office/drawing/2014/main" id="{586A555B-0455-4BB6-844F-E0DD7DF07181}"/>
              </a:ext>
            </a:extLst>
          </p:cNvPr>
          <p:cNvSpPr/>
          <p:nvPr/>
        </p:nvSpPr>
        <p:spPr>
          <a:xfrm>
            <a:off x="5028208" y="5386357"/>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NIBIB</a:t>
            </a:r>
          </a:p>
        </p:txBody>
      </p:sp>
      <p:sp>
        <p:nvSpPr>
          <p:cNvPr id="51" name="Rounded Rectangle 22">
            <a:extLst>
              <a:ext uri="{FF2B5EF4-FFF2-40B4-BE49-F238E27FC236}">
                <a16:creationId xmlns:a16="http://schemas.microsoft.com/office/drawing/2014/main" id="{71897B86-C8A5-4828-9CEA-EF44D39347FC}"/>
              </a:ext>
            </a:extLst>
          </p:cNvPr>
          <p:cNvSpPr/>
          <p:nvPr/>
        </p:nvSpPr>
        <p:spPr>
          <a:xfrm>
            <a:off x="5803343" y="5386356"/>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NICHD</a:t>
            </a:r>
          </a:p>
        </p:txBody>
      </p:sp>
      <p:sp>
        <p:nvSpPr>
          <p:cNvPr id="52" name="Rounded Rectangle 22">
            <a:extLst>
              <a:ext uri="{FF2B5EF4-FFF2-40B4-BE49-F238E27FC236}">
                <a16:creationId xmlns:a16="http://schemas.microsoft.com/office/drawing/2014/main" id="{ECBAFC18-BF75-40A0-9288-3E93B91A0F61}"/>
              </a:ext>
            </a:extLst>
          </p:cNvPr>
          <p:cNvSpPr/>
          <p:nvPr/>
        </p:nvSpPr>
        <p:spPr>
          <a:xfrm>
            <a:off x="6566948" y="507827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NIMHD</a:t>
            </a:r>
          </a:p>
        </p:txBody>
      </p:sp>
      <p:sp>
        <p:nvSpPr>
          <p:cNvPr id="53" name="Rounded Rectangle 22">
            <a:extLst>
              <a:ext uri="{FF2B5EF4-FFF2-40B4-BE49-F238E27FC236}">
                <a16:creationId xmlns:a16="http://schemas.microsoft.com/office/drawing/2014/main" id="{27F1A785-C833-4D98-BEEE-0986FFEA73ED}"/>
              </a:ext>
            </a:extLst>
          </p:cNvPr>
          <p:cNvSpPr/>
          <p:nvPr/>
        </p:nvSpPr>
        <p:spPr>
          <a:xfrm>
            <a:off x="7330480" y="5078273"/>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NINDS</a:t>
            </a:r>
          </a:p>
        </p:txBody>
      </p:sp>
      <p:sp>
        <p:nvSpPr>
          <p:cNvPr id="54" name="Rounded Rectangle 22">
            <a:extLst>
              <a:ext uri="{FF2B5EF4-FFF2-40B4-BE49-F238E27FC236}">
                <a16:creationId xmlns:a16="http://schemas.microsoft.com/office/drawing/2014/main" id="{D48F81BA-8034-4129-A549-FF9E5FEB2B6B}"/>
              </a:ext>
            </a:extLst>
          </p:cNvPr>
          <p:cNvSpPr/>
          <p:nvPr/>
        </p:nvSpPr>
        <p:spPr>
          <a:xfrm>
            <a:off x="8114447" y="5078272"/>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NINR</a:t>
            </a:r>
          </a:p>
        </p:txBody>
      </p:sp>
      <p:sp>
        <p:nvSpPr>
          <p:cNvPr id="55" name="Rounded Rectangle 22">
            <a:extLst>
              <a:ext uri="{FF2B5EF4-FFF2-40B4-BE49-F238E27FC236}">
                <a16:creationId xmlns:a16="http://schemas.microsoft.com/office/drawing/2014/main" id="{DD90A5EA-FD8B-4B0D-933D-5663AB693479}"/>
              </a:ext>
            </a:extLst>
          </p:cNvPr>
          <p:cNvSpPr/>
          <p:nvPr/>
        </p:nvSpPr>
        <p:spPr>
          <a:xfrm>
            <a:off x="6583151" y="5377234"/>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NLM</a:t>
            </a:r>
          </a:p>
        </p:txBody>
      </p:sp>
      <p:sp>
        <p:nvSpPr>
          <p:cNvPr id="56" name="Rounded Rectangle 22">
            <a:extLst>
              <a:ext uri="{FF2B5EF4-FFF2-40B4-BE49-F238E27FC236}">
                <a16:creationId xmlns:a16="http://schemas.microsoft.com/office/drawing/2014/main" id="{85534585-E92B-406D-A23E-659BCEE4C79B}"/>
              </a:ext>
            </a:extLst>
          </p:cNvPr>
          <p:cNvSpPr/>
          <p:nvPr/>
        </p:nvSpPr>
        <p:spPr>
          <a:xfrm>
            <a:off x="7335078" y="5377233"/>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CC</a:t>
            </a:r>
          </a:p>
        </p:txBody>
      </p:sp>
      <p:sp>
        <p:nvSpPr>
          <p:cNvPr id="57" name="Rounded Rectangle 22">
            <a:extLst>
              <a:ext uri="{FF2B5EF4-FFF2-40B4-BE49-F238E27FC236}">
                <a16:creationId xmlns:a16="http://schemas.microsoft.com/office/drawing/2014/main" id="{EDBC6EDE-002D-42BD-B839-C9B14927D994}"/>
              </a:ext>
            </a:extLst>
          </p:cNvPr>
          <p:cNvSpPr/>
          <p:nvPr/>
        </p:nvSpPr>
        <p:spPr>
          <a:xfrm>
            <a:off x="8887686" y="4765225"/>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NIDCD</a:t>
            </a:r>
          </a:p>
        </p:txBody>
      </p:sp>
      <p:sp>
        <p:nvSpPr>
          <p:cNvPr id="58" name="Rounded Rectangle 22">
            <a:extLst>
              <a:ext uri="{FF2B5EF4-FFF2-40B4-BE49-F238E27FC236}">
                <a16:creationId xmlns:a16="http://schemas.microsoft.com/office/drawing/2014/main" id="{F0AAE752-15E7-43FD-A0C6-C64018C26EE2}"/>
              </a:ext>
            </a:extLst>
          </p:cNvPr>
          <p:cNvSpPr/>
          <p:nvPr/>
        </p:nvSpPr>
        <p:spPr>
          <a:xfrm>
            <a:off x="8887685" y="5089875"/>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CIT</a:t>
            </a:r>
          </a:p>
        </p:txBody>
      </p:sp>
      <p:sp>
        <p:nvSpPr>
          <p:cNvPr id="59" name="Rounded Rectangle 22">
            <a:extLst>
              <a:ext uri="{FF2B5EF4-FFF2-40B4-BE49-F238E27FC236}">
                <a16:creationId xmlns:a16="http://schemas.microsoft.com/office/drawing/2014/main" id="{85017340-6865-4304-B3BD-ADA2DCCD092A}"/>
              </a:ext>
            </a:extLst>
          </p:cNvPr>
          <p:cNvSpPr/>
          <p:nvPr/>
        </p:nvSpPr>
        <p:spPr>
          <a:xfrm>
            <a:off x="8885351" y="5386356"/>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NIDCR</a:t>
            </a:r>
          </a:p>
        </p:txBody>
      </p:sp>
      <p:sp>
        <p:nvSpPr>
          <p:cNvPr id="60" name="Rounded Rectangle 22">
            <a:extLst>
              <a:ext uri="{FF2B5EF4-FFF2-40B4-BE49-F238E27FC236}">
                <a16:creationId xmlns:a16="http://schemas.microsoft.com/office/drawing/2014/main" id="{957FA049-24FF-4BC1-A238-CD7B808979C7}"/>
              </a:ext>
            </a:extLst>
          </p:cNvPr>
          <p:cNvSpPr/>
          <p:nvPr/>
        </p:nvSpPr>
        <p:spPr>
          <a:xfrm>
            <a:off x="8119483" y="5377233"/>
            <a:ext cx="670413" cy="227556"/>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CSR</a:t>
            </a:r>
          </a:p>
        </p:txBody>
      </p:sp>
      <p:sp>
        <p:nvSpPr>
          <p:cNvPr id="61" name="Rounded Rectangle 22">
            <a:extLst>
              <a:ext uri="{FF2B5EF4-FFF2-40B4-BE49-F238E27FC236}">
                <a16:creationId xmlns:a16="http://schemas.microsoft.com/office/drawing/2014/main" id="{7F58D1B8-F928-44C8-84A6-A6B3696BDF1C}"/>
              </a:ext>
            </a:extLst>
          </p:cNvPr>
          <p:cNvSpPr/>
          <p:nvPr/>
        </p:nvSpPr>
        <p:spPr>
          <a:xfrm>
            <a:off x="2689001" y="5388839"/>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FIC</a:t>
            </a:r>
          </a:p>
        </p:txBody>
      </p:sp>
      <p:sp>
        <p:nvSpPr>
          <p:cNvPr id="62" name="Rounded Rectangle 22">
            <a:extLst>
              <a:ext uri="{FF2B5EF4-FFF2-40B4-BE49-F238E27FC236}">
                <a16:creationId xmlns:a16="http://schemas.microsoft.com/office/drawing/2014/main" id="{53A73CC9-6B15-4FEE-8CCC-7E67E586928A}"/>
              </a:ext>
            </a:extLst>
          </p:cNvPr>
          <p:cNvSpPr/>
          <p:nvPr/>
        </p:nvSpPr>
        <p:spPr>
          <a:xfrm>
            <a:off x="3452533" y="5388838"/>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NCATS</a:t>
            </a:r>
            <a:endParaRPr lang="en-US" sz="1800"/>
          </a:p>
        </p:txBody>
      </p:sp>
      <p:sp>
        <p:nvSpPr>
          <p:cNvPr id="63" name="Rounded Rectangle 22">
            <a:extLst>
              <a:ext uri="{FF2B5EF4-FFF2-40B4-BE49-F238E27FC236}">
                <a16:creationId xmlns:a16="http://schemas.microsoft.com/office/drawing/2014/main" id="{ACD11679-1D8C-485E-A5CF-F7A145A12185}"/>
              </a:ext>
            </a:extLst>
          </p:cNvPr>
          <p:cNvSpPr/>
          <p:nvPr/>
        </p:nvSpPr>
        <p:spPr>
          <a:xfrm>
            <a:off x="4233216" y="5388837"/>
            <a:ext cx="670413" cy="22755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NCCIH</a:t>
            </a:r>
            <a:endParaRPr lang="en-US" sz="1800"/>
          </a:p>
        </p:txBody>
      </p:sp>
      <p:sp>
        <p:nvSpPr>
          <p:cNvPr id="92" name="Rounded Rectangle 22">
            <a:extLst>
              <a:ext uri="{FF2B5EF4-FFF2-40B4-BE49-F238E27FC236}">
                <a16:creationId xmlns:a16="http://schemas.microsoft.com/office/drawing/2014/main" id="{E72E345A-1FA2-4878-AF95-78FB04F75E9B}"/>
              </a:ext>
            </a:extLst>
          </p:cNvPr>
          <p:cNvSpPr/>
          <p:nvPr/>
        </p:nvSpPr>
        <p:spPr>
          <a:xfrm>
            <a:off x="2687603" y="6058901"/>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cs typeface="Calibri"/>
              </a:rPr>
              <a:t>BIO</a:t>
            </a:r>
            <a:endParaRPr lang="en-US" sz="1200"/>
          </a:p>
        </p:txBody>
      </p:sp>
      <p:sp>
        <p:nvSpPr>
          <p:cNvPr id="93" name="Rounded Rectangle 22">
            <a:extLst>
              <a:ext uri="{FF2B5EF4-FFF2-40B4-BE49-F238E27FC236}">
                <a16:creationId xmlns:a16="http://schemas.microsoft.com/office/drawing/2014/main" id="{9C99D99D-5C09-4724-A229-9846729B895A}"/>
              </a:ext>
            </a:extLst>
          </p:cNvPr>
          <p:cNvSpPr/>
          <p:nvPr/>
        </p:nvSpPr>
        <p:spPr>
          <a:xfrm>
            <a:off x="3292984" y="6058900"/>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CISE</a:t>
            </a:r>
            <a:endParaRPr lang="en-US" sz="1800"/>
          </a:p>
        </p:txBody>
      </p:sp>
      <p:sp>
        <p:nvSpPr>
          <p:cNvPr id="94" name="Rounded Rectangle 22">
            <a:extLst>
              <a:ext uri="{FF2B5EF4-FFF2-40B4-BE49-F238E27FC236}">
                <a16:creationId xmlns:a16="http://schemas.microsoft.com/office/drawing/2014/main" id="{D78D7E1D-D989-4B45-829A-0EBF62D0815B}"/>
              </a:ext>
            </a:extLst>
          </p:cNvPr>
          <p:cNvSpPr/>
          <p:nvPr/>
        </p:nvSpPr>
        <p:spPr>
          <a:xfrm>
            <a:off x="3915516" y="6058899"/>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EHR</a:t>
            </a:r>
            <a:endParaRPr lang="en-US" sz="1800"/>
          </a:p>
        </p:txBody>
      </p:sp>
      <p:sp>
        <p:nvSpPr>
          <p:cNvPr id="95" name="Rounded Rectangle 22">
            <a:extLst>
              <a:ext uri="{FF2B5EF4-FFF2-40B4-BE49-F238E27FC236}">
                <a16:creationId xmlns:a16="http://schemas.microsoft.com/office/drawing/2014/main" id="{23428785-8709-4AB8-AD61-28CFD9078940}"/>
              </a:ext>
            </a:extLst>
          </p:cNvPr>
          <p:cNvSpPr/>
          <p:nvPr/>
        </p:nvSpPr>
        <p:spPr>
          <a:xfrm>
            <a:off x="4551742" y="6058900"/>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ENG</a:t>
            </a:r>
            <a:endParaRPr lang="en-US" sz="1800"/>
          </a:p>
        </p:txBody>
      </p:sp>
      <p:sp>
        <p:nvSpPr>
          <p:cNvPr id="96" name="Rounded Rectangle 22">
            <a:extLst>
              <a:ext uri="{FF2B5EF4-FFF2-40B4-BE49-F238E27FC236}">
                <a16:creationId xmlns:a16="http://schemas.microsoft.com/office/drawing/2014/main" id="{1461E54B-87AA-4E97-B6D8-AE770E982665}"/>
              </a:ext>
            </a:extLst>
          </p:cNvPr>
          <p:cNvSpPr/>
          <p:nvPr/>
        </p:nvSpPr>
        <p:spPr>
          <a:xfrm>
            <a:off x="5172185" y="6058899"/>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ERE</a:t>
            </a:r>
            <a:endParaRPr lang="en-US" sz="1800"/>
          </a:p>
        </p:txBody>
      </p:sp>
      <p:sp>
        <p:nvSpPr>
          <p:cNvPr id="97" name="Rounded Rectangle 22">
            <a:extLst>
              <a:ext uri="{FF2B5EF4-FFF2-40B4-BE49-F238E27FC236}">
                <a16:creationId xmlns:a16="http://schemas.microsoft.com/office/drawing/2014/main" id="{046BE38F-ABEA-4CA4-95B1-64AE2A64CCCA}"/>
              </a:ext>
            </a:extLst>
          </p:cNvPr>
          <p:cNvSpPr/>
          <p:nvPr/>
        </p:nvSpPr>
        <p:spPr>
          <a:xfrm>
            <a:off x="5807488" y="6058900"/>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GEO</a:t>
            </a:r>
            <a:endParaRPr lang="en-US" sz="1800"/>
          </a:p>
        </p:txBody>
      </p:sp>
      <p:sp>
        <p:nvSpPr>
          <p:cNvPr id="98" name="Rounded Rectangle 22">
            <a:extLst>
              <a:ext uri="{FF2B5EF4-FFF2-40B4-BE49-F238E27FC236}">
                <a16:creationId xmlns:a16="http://schemas.microsoft.com/office/drawing/2014/main" id="{BADA6194-EFA9-4F97-B94D-C81497164DA5}"/>
              </a:ext>
            </a:extLst>
          </p:cNvPr>
          <p:cNvSpPr/>
          <p:nvPr/>
        </p:nvSpPr>
        <p:spPr>
          <a:xfrm>
            <a:off x="6412870" y="6058899"/>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OIA</a:t>
            </a:r>
            <a:endParaRPr lang="en-US" sz="1800"/>
          </a:p>
        </p:txBody>
      </p:sp>
      <p:sp>
        <p:nvSpPr>
          <p:cNvPr id="99" name="Rounded Rectangle 22">
            <a:extLst>
              <a:ext uri="{FF2B5EF4-FFF2-40B4-BE49-F238E27FC236}">
                <a16:creationId xmlns:a16="http://schemas.microsoft.com/office/drawing/2014/main" id="{6567FE3B-5746-409C-ADE1-017D6FA1C817}"/>
              </a:ext>
            </a:extLst>
          </p:cNvPr>
          <p:cNvSpPr/>
          <p:nvPr/>
        </p:nvSpPr>
        <p:spPr>
          <a:xfrm>
            <a:off x="7021024" y="6058898"/>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OISE</a:t>
            </a:r>
            <a:endParaRPr lang="en-US" sz="1800"/>
          </a:p>
        </p:txBody>
      </p:sp>
      <p:sp>
        <p:nvSpPr>
          <p:cNvPr id="100" name="Rounded Rectangle 22">
            <a:extLst>
              <a:ext uri="{FF2B5EF4-FFF2-40B4-BE49-F238E27FC236}">
                <a16:creationId xmlns:a16="http://schemas.microsoft.com/office/drawing/2014/main" id="{E87DE41B-735F-4F34-BBE9-41BDEB330C1E}"/>
              </a:ext>
            </a:extLst>
          </p:cNvPr>
          <p:cNvSpPr/>
          <p:nvPr/>
        </p:nvSpPr>
        <p:spPr>
          <a:xfrm>
            <a:off x="7669540" y="6058899"/>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MPS</a:t>
            </a:r>
            <a:endParaRPr lang="en-US" sz="1800"/>
          </a:p>
        </p:txBody>
      </p:sp>
      <p:sp>
        <p:nvSpPr>
          <p:cNvPr id="101" name="Rounded Rectangle 22">
            <a:extLst>
              <a:ext uri="{FF2B5EF4-FFF2-40B4-BE49-F238E27FC236}">
                <a16:creationId xmlns:a16="http://schemas.microsoft.com/office/drawing/2014/main" id="{12445543-1649-4DA1-9CCA-6310A1554CC7}"/>
              </a:ext>
            </a:extLst>
          </p:cNvPr>
          <p:cNvSpPr/>
          <p:nvPr/>
        </p:nvSpPr>
        <p:spPr>
          <a:xfrm>
            <a:off x="8277694" y="6058898"/>
            <a:ext cx="512263" cy="289007"/>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SBE</a:t>
            </a:r>
            <a:endParaRPr lang="en-US" sz="1800"/>
          </a:p>
        </p:txBody>
      </p:sp>
      <p:sp>
        <p:nvSpPr>
          <p:cNvPr id="2" name="TextBox 1">
            <a:extLst>
              <a:ext uri="{FF2B5EF4-FFF2-40B4-BE49-F238E27FC236}">
                <a16:creationId xmlns:a16="http://schemas.microsoft.com/office/drawing/2014/main" id="{9E44245B-BD52-457D-AAC3-454D6F3134E2}"/>
              </a:ext>
            </a:extLst>
          </p:cNvPr>
          <p:cNvSpPr txBox="1"/>
          <p:nvPr/>
        </p:nvSpPr>
        <p:spPr>
          <a:xfrm>
            <a:off x="1633151" y="852615"/>
            <a:ext cx="80360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accent1"/>
                </a:solidFill>
              </a:rPr>
              <a:t>Blue boxes</a:t>
            </a:r>
            <a:r>
              <a:rPr lang="en-US" sz="1800"/>
              <a:t> are included in Fed </a:t>
            </a:r>
            <a:r>
              <a:rPr lang="en-US" sz="1800" err="1"/>
              <a:t>RePORTER</a:t>
            </a:r>
            <a:r>
              <a:rPr lang="en-US" sz="1800"/>
              <a:t>; gray boxes are not included.</a:t>
            </a:r>
            <a:endParaRPr lang="en-US" sz="1800">
              <a:cs typeface="Calibri"/>
            </a:endParaRPr>
          </a:p>
        </p:txBody>
      </p:sp>
      <p:sp>
        <p:nvSpPr>
          <p:cNvPr id="4" name="TextBox 3">
            <a:extLst>
              <a:ext uri="{FF2B5EF4-FFF2-40B4-BE49-F238E27FC236}">
                <a16:creationId xmlns:a16="http://schemas.microsoft.com/office/drawing/2014/main" id="{D5B2EE3B-8B25-45D3-A47A-63A6A79F3AAC}"/>
              </a:ext>
            </a:extLst>
          </p:cNvPr>
          <p:cNvSpPr txBox="1"/>
          <p:nvPr/>
        </p:nvSpPr>
        <p:spPr>
          <a:xfrm>
            <a:off x="2568634" y="4405747"/>
            <a:ext cx="68496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NIH: includes grant information but not funding amounts</a:t>
            </a:r>
          </a:p>
        </p:txBody>
      </p:sp>
      <p:sp>
        <p:nvSpPr>
          <p:cNvPr id="5" name="TextBox 4">
            <a:extLst>
              <a:ext uri="{FF2B5EF4-FFF2-40B4-BE49-F238E27FC236}">
                <a16:creationId xmlns:a16="http://schemas.microsoft.com/office/drawing/2014/main" id="{C2BCB2D5-6733-43A3-BA3E-D72F436C7B8B}"/>
              </a:ext>
            </a:extLst>
          </p:cNvPr>
          <p:cNvSpPr txBox="1"/>
          <p:nvPr/>
        </p:nvSpPr>
        <p:spPr>
          <a:xfrm>
            <a:off x="2561878" y="5687466"/>
            <a:ext cx="698269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t>NSF: includes grant informat</a:t>
            </a:r>
            <a:r>
              <a:rPr lang="en-US" sz="1400" i="1">
                <a:ea typeface="+mn-lt"/>
                <a:cs typeface="+mn-lt"/>
              </a:rPr>
              <a:t>ion but not funding amounts, does not specify directorates</a:t>
            </a:r>
          </a:p>
        </p:txBody>
      </p:sp>
      <p:sp>
        <p:nvSpPr>
          <p:cNvPr id="76" name="Text Placeholder 6">
            <a:extLst>
              <a:ext uri="{FF2B5EF4-FFF2-40B4-BE49-F238E27FC236}">
                <a16:creationId xmlns:a16="http://schemas.microsoft.com/office/drawing/2014/main" id="{F700EA51-1501-AE47-BBF8-18D62615CC1F}"/>
              </a:ext>
            </a:extLst>
          </p:cNvPr>
          <p:cNvSpPr txBox="1">
            <a:spLocks/>
          </p:cNvSpPr>
          <p:nvPr/>
        </p:nvSpPr>
        <p:spPr>
          <a:xfrm>
            <a:off x="1046205" y="258606"/>
            <a:ext cx="9144000" cy="508150"/>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200" b="1">
                <a:solidFill>
                  <a:schemeClr val="accent6">
                    <a:lumMod val="75000"/>
                  </a:schemeClr>
                </a:solidFill>
              </a:rPr>
              <a:t>Data Discovery: Fed </a:t>
            </a:r>
            <a:r>
              <a:rPr lang="en-US" sz="3200" b="1" err="1">
                <a:solidFill>
                  <a:schemeClr val="accent6">
                    <a:lumMod val="75000"/>
                  </a:schemeClr>
                </a:solidFill>
              </a:rPr>
              <a:t>RePORTER</a:t>
            </a:r>
            <a:r>
              <a:rPr lang="en-US" sz="3200" b="1">
                <a:solidFill>
                  <a:schemeClr val="accent6">
                    <a:lumMod val="75000"/>
                  </a:schemeClr>
                </a:solidFill>
              </a:rPr>
              <a:t> Coverage</a:t>
            </a:r>
            <a:endParaRPr lang="en-US" sz="3200" b="1">
              <a:solidFill>
                <a:schemeClr val="accent6">
                  <a:lumMod val="75000"/>
                </a:schemeClr>
              </a:solidFill>
              <a:cs typeface="Calibri"/>
            </a:endParaRPr>
          </a:p>
        </p:txBody>
      </p:sp>
      <p:pic>
        <p:nvPicPr>
          <p:cNvPr id="78" name="Picture 3" descr="A close up of a logo&#10;&#10;Description generated with very high confidence">
            <a:extLst>
              <a:ext uri="{FF2B5EF4-FFF2-40B4-BE49-F238E27FC236}">
                <a16:creationId xmlns:a16="http://schemas.microsoft.com/office/drawing/2014/main" id="{902F22E1-4887-084D-8842-75DC58AC892A}"/>
              </a:ext>
            </a:extLst>
          </p:cNvPr>
          <p:cNvPicPr>
            <a:picLocks noChangeAspect="1"/>
          </p:cNvPicPr>
          <p:nvPr/>
        </p:nvPicPr>
        <p:blipFill>
          <a:blip r:embed="rId7">
            <a:alphaModFix amt="26000"/>
            <a:extLst>
              <a:ext uri="{BEBA8EAE-BF5A-486C-A8C5-ECC9F3942E4B}">
                <a14:imgProps xmlns:a14="http://schemas.microsoft.com/office/drawing/2010/main">
                  <a14:imgLayer r:embed="rId8">
                    <a14:imgEffect>
                      <a14:saturation sat="39000"/>
                    </a14:imgEffect>
                  </a14:imgLayer>
                </a14:imgProps>
              </a:ext>
            </a:extLst>
          </a:blip>
          <a:stretch>
            <a:fillRect/>
          </a:stretch>
        </p:blipFill>
        <p:spPr>
          <a:xfrm>
            <a:off x="1572161" y="1387940"/>
            <a:ext cx="758923" cy="783288"/>
          </a:xfrm>
          <a:prstGeom prst="rect">
            <a:avLst/>
          </a:prstGeom>
        </p:spPr>
      </p:pic>
      <p:pic>
        <p:nvPicPr>
          <p:cNvPr id="79" name="Picture 12">
            <a:extLst>
              <a:ext uri="{FF2B5EF4-FFF2-40B4-BE49-F238E27FC236}">
                <a16:creationId xmlns:a16="http://schemas.microsoft.com/office/drawing/2014/main" id="{262315E6-9B3D-304F-9EA8-2C7FFC55CF8E}"/>
              </a:ext>
            </a:extLst>
          </p:cNvPr>
          <p:cNvPicPr>
            <a:picLocks noChangeAspect="1"/>
          </p:cNvPicPr>
          <p:nvPr/>
        </p:nvPicPr>
        <p:blipFill>
          <a:blip r:embed="rId9">
            <a:alphaModFix amt="26000"/>
            <a:extLst>
              <a:ext uri="{BEBA8EAE-BF5A-486C-A8C5-ECC9F3942E4B}">
                <a14:imgProps xmlns:a14="http://schemas.microsoft.com/office/drawing/2010/main">
                  <a14:imgLayer r:embed="rId10">
                    <a14:imgEffect>
                      <a14:saturation sat="39000"/>
                    </a14:imgEffect>
                  </a14:imgLayer>
                </a14:imgProps>
              </a:ext>
            </a:extLst>
          </a:blip>
          <a:stretch>
            <a:fillRect/>
          </a:stretch>
        </p:blipFill>
        <p:spPr>
          <a:xfrm>
            <a:off x="1543312" y="2893697"/>
            <a:ext cx="773239" cy="763348"/>
          </a:xfrm>
          <a:prstGeom prst="rect">
            <a:avLst/>
          </a:prstGeom>
        </p:spPr>
      </p:pic>
      <p:sp>
        <p:nvSpPr>
          <p:cNvPr id="80" name="TextBox 79">
            <a:extLst>
              <a:ext uri="{FF2B5EF4-FFF2-40B4-BE49-F238E27FC236}">
                <a16:creationId xmlns:a16="http://schemas.microsoft.com/office/drawing/2014/main" id="{981B844D-D0F6-5D4E-97C4-03C061DD9808}"/>
              </a:ext>
            </a:extLst>
          </p:cNvPr>
          <p:cNvSpPr txBox="1"/>
          <p:nvPr/>
        </p:nvSpPr>
        <p:spPr>
          <a:xfrm>
            <a:off x="1292890" y="1475146"/>
            <a:ext cx="1308849" cy="584775"/>
          </a:xfrm>
          <a:prstGeom prst="rect">
            <a:avLst/>
          </a:prstGeom>
          <a:noFill/>
        </p:spPr>
        <p:txBody>
          <a:bodyPr wrap="square" rtlCol="0">
            <a:spAutoFit/>
          </a:bodyPr>
          <a:lstStyle/>
          <a:p>
            <a:pPr algn="ctr"/>
            <a:r>
              <a:rPr lang="en-US" sz="1600" b="1"/>
              <a:t>Department of Energy</a:t>
            </a:r>
          </a:p>
        </p:txBody>
      </p:sp>
      <p:sp>
        <p:nvSpPr>
          <p:cNvPr id="81" name="TextBox 80">
            <a:extLst>
              <a:ext uri="{FF2B5EF4-FFF2-40B4-BE49-F238E27FC236}">
                <a16:creationId xmlns:a16="http://schemas.microsoft.com/office/drawing/2014/main" id="{C395C281-EE14-004B-84DF-C7A55468E320}"/>
              </a:ext>
            </a:extLst>
          </p:cNvPr>
          <p:cNvSpPr txBox="1"/>
          <p:nvPr/>
        </p:nvSpPr>
        <p:spPr>
          <a:xfrm>
            <a:off x="1292890" y="2969776"/>
            <a:ext cx="1308849" cy="584775"/>
          </a:xfrm>
          <a:prstGeom prst="rect">
            <a:avLst/>
          </a:prstGeom>
          <a:noFill/>
        </p:spPr>
        <p:txBody>
          <a:bodyPr wrap="square" rtlCol="0">
            <a:spAutoFit/>
          </a:bodyPr>
          <a:lstStyle/>
          <a:p>
            <a:pPr algn="ctr"/>
            <a:r>
              <a:rPr lang="en-US" sz="1600" b="1"/>
              <a:t>Department of Defense</a:t>
            </a:r>
          </a:p>
        </p:txBody>
      </p:sp>
    </p:spTree>
    <p:extLst>
      <p:ext uri="{BB962C8B-B14F-4D97-AF65-F5344CB8AC3E}">
        <p14:creationId xmlns:p14="http://schemas.microsoft.com/office/powerpoint/2010/main" val="2309556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9E0A0C-2322-4E00-B7DE-1129C46B7BDF}"/>
              </a:ext>
            </a:extLst>
          </p:cNvPr>
          <p:cNvSpPr>
            <a:spLocks noGrp="1"/>
          </p:cNvSpPr>
          <p:nvPr>
            <p:ph type="title"/>
          </p:nvPr>
        </p:nvSpPr>
        <p:spPr/>
        <p:txBody>
          <a:bodyPr anchor="t"/>
          <a:lstStyle/>
          <a:p>
            <a:r>
              <a:rPr lang="en-US" sz="3200" b="1"/>
              <a:t>Next Steps</a:t>
            </a:r>
          </a:p>
        </p:txBody>
      </p:sp>
      <p:sp>
        <p:nvSpPr>
          <p:cNvPr id="5" name="Slide Number Placeholder 4">
            <a:extLst>
              <a:ext uri="{FF2B5EF4-FFF2-40B4-BE49-F238E27FC236}">
                <a16:creationId xmlns:a16="http://schemas.microsoft.com/office/drawing/2014/main" id="{849BE5ED-A76E-4081-92DC-19FC7FCAF0AD}"/>
              </a:ext>
            </a:extLst>
          </p:cNvPr>
          <p:cNvSpPr>
            <a:spLocks noGrp="1"/>
          </p:cNvSpPr>
          <p:nvPr>
            <p:ph type="sldNum" sz="quarter" idx="10"/>
          </p:nvPr>
        </p:nvSpPr>
        <p:spPr/>
        <p:txBody>
          <a:bodyPr/>
          <a:lstStyle/>
          <a:p>
            <a:fld id="{0F418C06-167A-E646-9EF6-18275B625F6B}" type="slidenum">
              <a:rPr lang="en-US" smtClean="0"/>
              <a:pPr/>
              <a:t>66</a:t>
            </a:fld>
            <a:endParaRPr lang="en-US"/>
          </a:p>
        </p:txBody>
      </p:sp>
      <p:sp>
        <p:nvSpPr>
          <p:cNvPr id="7" name="Content Placeholder 6">
            <a:extLst>
              <a:ext uri="{FF2B5EF4-FFF2-40B4-BE49-F238E27FC236}">
                <a16:creationId xmlns:a16="http://schemas.microsoft.com/office/drawing/2014/main" id="{2D8EDA6C-3D1B-46D7-BC9A-5349EAA67400}"/>
              </a:ext>
            </a:extLst>
          </p:cNvPr>
          <p:cNvSpPr>
            <a:spLocks noGrp="1"/>
          </p:cNvSpPr>
          <p:nvPr>
            <p:ph sz="quarter" idx="11"/>
          </p:nvPr>
        </p:nvSpPr>
        <p:spPr/>
        <p:txBody>
          <a:bodyPr anchor="t"/>
          <a:lstStyle/>
          <a:p>
            <a:pPr marL="342900" indent="-342900"/>
            <a:r>
              <a:rPr lang="en-US" sz="2800" b="1">
                <a:solidFill>
                  <a:schemeClr val="accent6">
                    <a:lumMod val="75000"/>
                  </a:schemeClr>
                </a:solidFill>
                <a:ea typeface="+mn-lt"/>
                <a:cs typeface="+mn-lt"/>
              </a:rPr>
              <a:t>Complete FEDREPORTER and benchmark to NSF</a:t>
            </a:r>
            <a:r>
              <a:rPr lang="en-US" sz="2800">
                <a:ea typeface="+mn-lt"/>
                <a:cs typeface="+mn-lt"/>
              </a:rPr>
              <a:t> NCSES Survey of Federal Science and Engineering Support to Universities, Colleges, and Nonprofit Institutions (FSS)</a:t>
            </a:r>
            <a:endParaRPr lang="en-US" sz="2800">
              <a:cs typeface="Calibri"/>
            </a:endParaRPr>
          </a:p>
          <a:p>
            <a:pPr marL="342900" indent="-342900"/>
            <a:r>
              <a:rPr lang="en-US" sz="2800" b="1">
                <a:solidFill>
                  <a:schemeClr val="accent6">
                    <a:lumMod val="75000"/>
                  </a:schemeClr>
                </a:solidFill>
                <a:ea typeface="+mn-lt"/>
                <a:cs typeface="+mn-lt"/>
              </a:rPr>
              <a:t>Profile and benchmark USA Spending and NIH Exporter</a:t>
            </a:r>
          </a:p>
          <a:p>
            <a:pPr marL="342900" indent="-342900"/>
            <a:r>
              <a:rPr lang="en-US" sz="2800">
                <a:ea typeface="+mn-lt"/>
                <a:cs typeface="+mn-lt"/>
              </a:rPr>
              <a:t>Evaluate: do we need to profile other databases?</a:t>
            </a:r>
          </a:p>
          <a:p>
            <a:pPr marL="342900" indent="-342900"/>
            <a:r>
              <a:rPr lang="en-US" sz="2800">
                <a:ea typeface="+mn-lt"/>
                <a:cs typeface="+mn-lt"/>
              </a:rPr>
              <a:t>Create data dictionary to connect information from different agencies</a:t>
            </a:r>
          </a:p>
          <a:p>
            <a:pPr marL="342900" indent="-342900"/>
            <a:r>
              <a:rPr lang="en-US" sz="2800">
                <a:ea typeface="+mn-lt"/>
                <a:cs typeface="+mn-lt"/>
              </a:rPr>
              <a:t>Write Sage Social Science brief(s)</a:t>
            </a:r>
          </a:p>
          <a:p>
            <a:pPr marL="0" indent="0">
              <a:buNone/>
            </a:pPr>
            <a:endParaRPr lang="en-US" sz="2800">
              <a:cs typeface="Calibri"/>
            </a:endParaRPr>
          </a:p>
          <a:p>
            <a:pPr marL="342900" indent="-342900"/>
            <a:endParaRPr lang="en-US" sz="2800">
              <a:cs typeface="Calibri"/>
            </a:endParaRPr>
          </a:p>
          <a:p>
            <a:pPr marL="342900" indent="-342900"/>
            <a:endParaRPr lang="en-US" sz="2800">
              <a:cs typeface="Calibri"/>
            </a:endParaRPr>
          </a:p>
          <a:p>
            <a:pPr marL="342900" indent="-342900"/>
            <a:endParaRPr lang="en-US" sz="2800">
              <a:cs typeface="Calibri"/>
            </a:endParaRPr>
          </a:p>
          <a:p>
            <a:pPr marL="742950" lvl="1" indent="-285750"/>
            <a:endParaRPr lang="en-US">
              <a:cs typeface="Calibri"/>
            </a:endParaRPr>
          </a:p>
          <a:p>
            <a:pPr marL="342900" indent="-342900"/>
            <a:endParaRPr lang="en-US">
              <a:cs typeface="Calibri"/>
            </a:endParaRPr>
          </a:p>
        </p:txBody>
      </p:sp>
    </p:spTree>
    <p:extLst>
      <p:ext uri="{BB962C8B-B14F-4D97-AF65-F5344CB8AC3E}">
        <p14:creationId xmlns:p14="http://schemas.microsoft.com/office/powerpoint/2010/main" val="31022288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7646A7-F4F3-43B2-8005-E2E312850547}"/>
              </a:ext>
            </a:extLst>
          </p:cNvPr>
          <p:cNvSpPr>
            <a:spLocks noGrp="1"/>
          </p:cNvSpPr>
          <p:nvPr>
            <p:ph type="body" sz="quarter" idx="10"/>
          </p:nvPr>
        </p:nvSpPr>
        <p:spPr>
          <a:xfrm>
            <a:off x="1019072" y="1292477"/>
            <a:ext cx="8934656" cy="1952283"/>
          </a:xfrm>
        </p:spPr>
        <p:txBody>
          <a:bodyPr vert="horz" anchor="t"/>
          <a:lstStyle/>
          <a:p>
            <a:pPr>
              <a:spcBef>
                <a:spcPts val="0"/>
              </a:spcBef>
            </a:pPr>
            <a:r>
              <a:rPr lang="en-US" sz="3500" b="1" i="1">
                <a:solidFill>
                  <a:schemeClr val="accent6">
                    <a:lumMod val="75000"/>
                  </a:schemeClr>
                </a:solidFill>
                <a:latin typeface="Calibri"/>
                <a:cs typeface="Calibri"/>
              </a:rPr>
              <a:t>Army Research Institute</a:t>
            </a:r>
          </a:p>
          <a:p>
            <a:pPr>
              <a:spcBef>
                <a:spcPts val="0"/>
              </a:spcBef>
            </a:pPr>
            <a:r>
              <a:rPr lang="en-US" sz="3500">
                <a:latin typeface="Calibri"/>
                <a:cs typeface="Calibri"/>
              </a:rPr>
              <a:t>Measuring Community Embeddedness Near Army Installations: A Feasibility Study</a:t>
            </a:r>
          </a:p>
        </p:txBody>
      </p:sp>
      <p:sp>
        <p:nvSpPr>
          <p:cNvPr id="6" name="Text Placeholder 5">
            <a:extLst>
              <a:ext uri="{FF2B5EF4-FFF2-40B4-BE49-F238E27FC236}">
                <a16:creationId xmlns:a16="http://schemas.microsoft.com/office/drawing/2014/main" id="{2D7DDD14-38AF-455C-B5FC-A9563F604A66}"/>
              </a:ext>
            </a:extLst>
          </p:cNvPr>
          <p:cNvSpPr>
            <a:spLocks noGrp="1"/>
          </p:cNvSpPr>
          <p:nvPr>
            <p:ph type="body" sz="quarter" idx="12"/>
          </p:nvPr>
        </p:nvSpPr>
        <p:spPr>
          <a:xfrm>
            <a:off x="10885" y="4520603"/>
            <a:ext cx="10972800" cy="419581"/>
          </a:xfrm>
        </p:spPr>
        <p:txBody>
          <a:bodyPr vert="horz" anchor="t"/>
          <a:lstStyle/>
          <a:p>
            <a:r>
              <a:rPr lang="en-US" sz="2000">
                <a:latin typeface="Calibri"/>
                <a:cs typeface="Calibri"/>
              </a:rPr>
              <a:t>June 28, 2019</a:t>
            </a:r>
          </a:p>
        </p:txBody>
      </p:sp>
      <p:sp>
        <p:nvSpPr>
          <p:cNvPr id="4" name="Slide Number Placeholder 3">
            <a:extLst>
              <a:ext uri="{FF2B5EF4-FFF2-40B4-BE49-F238E27FC236}">
                <a16:creationId xmlns:a16="http://schemas.microsoft.com/office/drawing/2014/main" id="{88087D2C-4CF7-4AF9-A027-160D6220332F}"/>
              </a:ext>
            </a:extLst>
          </p:cNvPr>
          <p:cNvSpPr>
            <a:spLocks noGrp="1"/>
          </p:cNvSpPr>
          <p:nvPr>
            <p:ph type="sldNum" sz="quarter" idx="4294967295"/>
          </p:nvPr>
        </p:nvSpPr>
        <p:spPr>
          <a:xfrm>
            <a:off x="0" y="6156325"/>
            <a:ext cx="1920875" cy="328613"/>
          </a:xfrm>
          <a:prstGeom prst="rect">
            <a:avLst/>
          </a:prstGeom>
        </p:spPr>
        <p:txBody>
          <a:bodyPr/>
          <a:lstStyle/>
          <a:p>
            <a:fld id="{0F418C06-167A-E646-9EF6-18275B625F6B}" type="slidenum">
              <a:rPr lang="en-US" smtClean="0"/>
              <a:pPr/>
              <a:t>67</a:t>
            </a:fld>
            <a:endParaRPr lang="en-US"/>
          </a:p>
        </p:txBody>
      </p:sp>
      <p:sp>
        <p:nvSpPr>
          <p:cNvPr id="10" name="Text Placeholder 5">
            <a:extLst>
              <a:ext uri="{FF2B5EF4-FFF2-40B4-BE49-F238E27FC236}">
                <a16:creationId xmlns:a16="http://schemas.microsoft.com/office/drawing/2014/main" id="{A5A18FBB-6BDD-4F81-A395-4CB2A933D2C6}"/>
              </a:ext>
            </a:extLst>
          </p:cNvPr>
          <p:cNvSpPr txBox="1">
            <a:spLocks/>
          </p:cNvSpPr>
          <p:nvPr/>
        </p:nvSpPr>
        <p:spPr>
          <a:xfrm>
            <a:off x="-2610" y="3476701"/>
            <a:ext cx="10972800" cy="1118409"/>
          </a:xfrm>
          <a:prstGeom prst="rect">
            <a:avLst/>
          </a:prstGeom>
        </p:spPr>
        <p:txBody>
          <a:bodyPr vert="horz" anchor="t"/>
          <a:lstStyle>
            <a:lvl1pPr marL="0" indent="0" algn="ctr" defTabSz="457209" rtl="0" eaLnBrk="1" latinLnBrk="0" hangingPunct="1">
              <a:spcBef>
                <a:spcPct val="20000"/>
              </a:spcBef>
              <a:buFontTx/>
              <a:buNone/>
              <a:defRPr sz="2800" kern="1200" baseline="0">
                <a:solidFill>
                  <a:schemeClr val="bg1"/>
                </a:solidFill>
                <a:latin typeface="ITC Franklin Gothic Std Book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00">
                <a:cs typeface="Calibri"/>
              </a:rPr>
              <a:t>DSPG Team: Jessica Keast, Sean Pietrowicz, Allegra </a:t>
            </a:r>
            <a:r>
              <a:rPr lang="en-US" sz="1800" err="1">
                <a:cs typeface="Calibri"/>
              </a:rPr>
              <a:t>Pocinki</a:t>
            </a:r>
            <a:endParaRPr lang="en-US" sz="1800">
              <a:cs typeface="Calibri"/>
            </a:endParaRPr>
          </a:p>
          <a:p>
            <a:pPr>
              <a:spcBef>
                <a:spcPts val="0"/>
              </a:spcBef>
            </a:pPr>
            <a:r>
              <a:rPr lang="en-US" sz="1800">
                <a:cs typeface="Calibri"/>
              </a:rPr>
              <a:t>SDAD Team: Stephanie Shipp, Joel Thurston, Advisors: Vicki Lancaster, Josh Goldstei</a:t>
            </a:r>
            <a:r>
              <a:rPr lang="en-US" sz="1800">
                <a:latin typeface="Calibri"/>
                <a:cs typeface="Calibri"/>
              </a:rPr>
              <a:t>n, Nathaniel Ratcliff</a:t>
            </a:r>
          </a:p>
          <a:p>
            <a:pPr>
              <a:spcBef>
                <a:spcPts val="0"/>
              </a:spcBef>
            </a:pPr>
            <a:r>
              <a:rPr lang="en-US" sz="1800">
                <a:cs typeface="Calibri"/>
              </a:rPr>
              <a:t>Sponsor: Kelly Ervin, US Army Research Institute for Social and Behavioral Research</a:t>
            </a:r>
          </a:p>
        </p:txBody>
      </p:sp>
    </p:spTree>
    <p:extLst>
      <p:ext uri="{BB962C8B-B14F-4D97-AF65-F5344CB8AC3E}">
        <p14:creationId xmlns:p14="http://schemas.microsoft.com/office/powerpoint/2010/main" val="484255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8A83C-A797-475E-BF5F-90DF16CBAC70}"/>
              </a:ext>
            </a:extLst>
          </p:cNvPr>
          <p:cNvSpPr>
            <a:spLocks noGrp="1"/>
          </p:cNvSpPr>
          <p:nvPr>
            <p:ph type="title"/>
          </p:nvPr>
        </p:nvSpPr>
        <p:spPr/>
        <p:txBody>
          <a:bodyPr anchor="t"/>
          <a:lstStyle/>
          <a:p>
            <a:r>
              <a:rPr lang="en-US" sz="3200" b="1">
                <a:latin typeface="Calibri"/>
                <a:cs typeface="Calibri"/>
              </a:rPr>
              <a:t>Community Embeddedness</a:t>
            </a:r>
          </a:p>
        </p:txBody>
      </p:sp>
      <p:sp>
        <p:nvSpPr>
          <p:cNvPr id="3" name="Slide Number Placeholder 2">
            <a:extLst>
              <a:ext uri="{FF2B5EF4-FFF2-40B4-BE49-F238E27FC236}">
                <a16:creationId xmlns:a16="http://schemas.microsoft.com/office/drawing/2014/main" id="{1EC00D13-9DD7-4416-85ED-3D202ACBD3F9}"/>
              </a:ext>
            </a:extLst>
          </p:cNvPr>
          <p:cNvSpPr>
            <a:spLocks noGrp="1"/>
          </p:cNvSpPr>
          <p:nvPr>
            <p:ph type="sldNum" sz="quarter" idx="10"/>
          </p:nvPr>
        </p:nvSpPr>
        <p:spPr/>
        <p:txBody>
          <a:bodyPr/>
          <a:lstStyle/>
          <a:p>
            <a:fld id="{0F418C06-167A-E646-9EF6-18275B625F6B}" type="slidenum">
              <a:rPr lang="en-US" smtClean="0"/>
              <a:pPr/>
              <a:t>68</a:t>
            </a:fld>
            <a:endParaRPr lang="en-US"/>
          </a:p>
        </p:txBody>
      </p:sp>
      <p:sp>
        <p:nvSpPr>
          <p:cNvPr id="4" name="Content Placeholder 3">
            <a:extLst>
              <a:ext uri="{FF2B5EF4-FFF2-40B4-BE49-F238E27FC236}">
                <a16:creationId xmlns:a16="http://schemas.microsoft.com/office/drawing/2014/main" id="{7987E568-3EAA-4415-9286-FF9822A8185D}"/>
              </a:ext>
            </a:extLst>
          </p:cNvPr>
          <p:cNvSpPr>
            <a:spLocks noGrp="1"/>
          </p:cNvSpPr>
          <p:nvPr>
            <p:ph sz="quarter" idx="11"/>
          </p:nvPr>
        </p:nvSpPr>
        <p:spPr/>
        <p:txBody>
          <a:bodyPr anchor="t"/>
          <a:lstStyle/>
          <a:p>
            <a:pPr marL="0" indent="0" algn="ctr">
              <a:buNone/>
            </a:pPr>
            <a:endParaRPr lang="en-US" sz="2520"/>
          </a:p>
          <a:p>
            <a:pPr marL="0" indent="0" algn="ctr">
              <a:buNone/>
            </a:pPr>
            <a:r>
              <a:rPr lang="en-US" sz="2800">
                <a:ea typeface="+mn-lt"/>
                <a:cs typeface="+mn-lt"/>
              </a:rPr>
              <a:t>“Community embeddedness refers to the attachments an individual worker maintains in a given area” (Munyon et al. 2019)</a:t>
            </a:r>
          </a:p>
          <a:p>
            <a:pPr marL="0" indent="0" algn="ctr">
              <a:buNone/>
            </a:pPr>
            <a:endParaRPr lang="en-US" sz="2800">
              <a:cs typeface="Calibri"/>
            </a:endParaRPr>
          </a:p>
          <a:p>
            <a:pPr marL="0" indent="0" algn="ctr">
              <a:buNone/>
            </a:pPr>
            <a:r>
              <a:rPr lang="en-US" sz="2800"/>
              <a:t>This project conceptualizes embeddedness as </a:t>
            </a:r>
            <a:br>
              <a:rPr lang="en-US" sz="2800"/>
            </a:br>
            <a:r>
              <a:rPr lang="en-US" sz="2800" i="1">
                <a:solidFill>
                  <a:schemeClr val="accent6">
                    <a:lumMod val="75000"/>
                  </a:schemeClr>
                </a:solidFill>
              </a:rPr>
              <a:t>the degree to which Soldiers are connected (or disconnected) to the larger community and nation that they serve</a:t>
            </a:r>
            <a:endParaRPr lang="en-US" sz="2800">
              <a:solidFill>
                <a:schemeClr val="accent6">
                  <a:lumMod val="75000"/>
                </a:schemeClr>
              </a:solidFill>
              <a:cs typeface="Calibri"/>
            </a:endParaRPr>
          </a:p>
          <a:p>
            <a:pPr marL="0" indent="0" algn="ctr">
              <a:buNone/>
            </a:pPr>
            <a:endParaRPr lang="en-US" sz="2800">
              <a:cs typeface="Calibri"/>
            </a:endParaRPr>
          </a:p>
          <a:p>
            <a:pPr marL="0" indent="0" algn="ctr">
              <a:buNone/>
            </a:pPr>
            <a:r>
              <a:rPr lang="en-US" sz="1050"/>
              <a:t>Munyon, T. P., Madden, L. T., Madden, T. M., &amp; Vigoda-Gadot, E. (2019). (Dys)functional attachments?: How community embeddedness impacts workers during and after long-term unemployment. </a:t>
            </a:r>
            <a:r>
              <a:rPr lang="en-US" sz="1050" i="1"/>
              <a:t>Journal of Vocational Behavior,112</a:t>
            </a:r>
            <a:r>
              <a:rPr lang="en-US" sz="1050"/>
              <a:t>, 35-50. doi:10.1016/j.jvb.2019.01.005</a:t>
            </a:r>
            <a:endParaRPr lang="en-US" sz="1050">
              <a:cs typeface="Calibri"/>
            </a:endParaRPr>
          </a:p>
        </p:txBody>
      </p:sp>
    </p:spTree>
    <p:extLst>
      <p:ext uri="{BB962C8B-B14F-4D97-AF65-F5344CB8AC3E}">
        <p14:creationId xmlns:p14="http://schemas.microsoft.com/office/powerpoint/2010/main" val="1958547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754380" y="365127"/>
            <a:ext cx="9464040"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sz="3200" b="1">
                <a:solidFill>
                  <a:schemeClr val="accent6">
                    <a:lumMod val="75000"/>
                  </a:schemeClr>
                </a:solidFill>
                <a:latin typeface="Calibri"/>
                <a:cs typeface="Calibri"/>
              </a:rPr>
              <a:t>Project Summary</a:t>
            </a:r>
          </a:p>
        </p:txBody>
      </p:sp>
      <p:sp>
        <p:nvSpPr>
          <p:cNvPr id="6" name="Content Placeholder 3">
            <a:extLst>
              <a:ext uri="{FF2B5EF4-FFF2-40B4-BE49-F238E27FC236}">
                <a16:creationId xmlns:a16="http://schemas.microsoft.com/office/drawing/2014/main" id="{23274DE8-DA23-4C85-A56C-AD7DFBCFA4DE}"/>
              </a:ext>
            </a:extLst>
          </p:cNvPr>
          <p:cNvSpPr txBox="1">
            <a:spLocks/>
          </p:cNvSpPr>
          <p:nvPr/>
        </p:nvSpPr>
        <p:spPr>
          <a:xfrm>
            <a:off x="255027" y="1076343"/>
            <a:ext cx="4732020" cy="1114263"/>
          </a:xfrm>
          <a:prstGeom prst="rect">
            <a:avLst/>
          </a:prstGeom>
        </p:spPr>
        <p:txBody>
          <a:bodyPr vert="horz" anchor="t"/>
          <a:lstStyle>
            <a:lvl1pPr marL="0" indent="0" algn="l" defTabSz="457209" rtl="0" eaLnBrk="1" latinLnBrk="0" hangingPunct="1">
              <a:spcBef>
                <a:spcPct val="20000"/>
              </a:spcBef>
              <a:buFontTx/>
              <a:buNone/>
              <a:defRPr sz="2000" kern="1200" baseline="0">
                <a:solidFill>
                  <a:schemeClr val="tx2">
                    <a:lumMod val="75000"/>
                  </a:schemeClr>
                </a:solidFill>
                <a:latin typeface="ITC Franklin Gothic Std Demi Compressed"/>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solidFill>
                  <a:schemeClr val="accent6">
                    <a:lumMod val="75000"/>
                  </a:schemeClr>
                </a:solidFill>
                <a:latin typeface="Calibri"/>
                <a:cs typeface="Calibri"/>
              </a:rPr>
              <a:t>Project goal:</a:t>
            </a:r>
            <a:r>
              <a:rPr lang="en-US" sz="2400">
                <a:latin typeface="Calibri"/>
                <a:cs typeface="Calibri"/>
              </a:rPr>
              <a:t> Define and create composite indicators for community embeddedness</a:t>
            </a:r>
          </a:p>
          <a:p>
            <a:endParaRPr lang="en-US" sz="2400">
              <a:latin typeface="Calibri"/>
              <a:cs typeface="Calibri"/>
            </a:endParaRPr>
          </a:p>
        </p:txBody>
      </p:sp>
      <p:pic>
        <p:nvPicPr>
          <p:cNvPr id="10" name="Picture 4" descr="A close up of a map&#10;&#10;Description generated with very high confidence">
            <a:extLst>
              <a:ext uri="{FF2B5EF4-FFF2-40B4-BE49-F238E27FC236}">
                <a16:creationId xmlns:a16="http://schemas.microsoft.com/office/drawing/2014/main" id="{2CDDE70F-3C8F-4CC6-9676-513C2B791602}"/>
              </a:ext>
            </a:extLst>
          </p:cNvPr>
          <p:cNvPicPr>
            <a:picLocks noChangeAspect="1"/>
          </p:cNvPicPr>
          <p:nvPr/>
        </p:nvPicPr>
        <p:blipFill>
          <a:blip r:embed="rId3"/>
          <a:stretch>
            <a:fillRect/>
          </a:stretch>
        </p:blipFill>
        <p:spPr>
          <a:xfrm>
            <a:off x="255567" y="2778517"/>
            <a:ext cx="10479123" cy="4622402"/>
          </a:xfrm>
          <a:prstGeom prst="rect">
            <a:avLst/>
          </a:prstGeom>
        </p:spPr>
      </p:pic>
      <p:sp>
        <p:nvSpPr>
          <p:cNvPr id="8" name="TextBox 7">
            <a:extLst>
              <a:ext uri="{FF2B5EF4-FFF2-40B4-BE49-F238E27FC236}">
                <a16:creationId xmlns:a16="http://schemas.microsoft.com/office/drawing/2014/main" id="{3E2B8EE7-3085-47E8-A798-50D0A1F7E09E}"/>
              </a:ext>
            </a:extLst>
          </p:cNvPr>
          <p:cNvSpPr txBox="1"/>
          <p:nvPr/>
        </p:nvSpPr>
        <p:spPr>
          <a:xfrm>
            <a:off x="5424792" y="1074291"/>
            <a:ext cx="55512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E46C0A"/>
                </a:solidFill>
                <a:cs typeface="Segoe UI"/>
              </a:rPr>
              <a:t>Why does community embeddedness matter to the Army?</a:t>
            </a:r>
            <a:r>
              <a:rPr lang="en-US" sz="2400">
                <a:cs typeface="Segoe UI"/>
              </a:rPr>
              <a:t>​</a:t>
            </a:r>
          </a:p>
          <a:p>
            <a:r>
              <a:rPr lang="en-US" sz="2400">
                <a:cs typeface="Segoe UI"/>
              </a:rPr>
              <a:t>The ARI-SDAD collaboration seeks to understand the relationship between the Soldier’s community and Soldier performance and behavior​</a:t>
            </a:r>
          </a:p>
        </p:txBody>
      </p:sp>
    </p:spTree>
    <p:extLst>
      <p:ext uri="{BB962C8B-B14F-4D97-AF65-F5344CB8AC3E}">
        <p14:creationId xmlns:p14="http://schemas.microsoft.com/office/powerpoint/2010/main" val="1950008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385154" y="3138043"/>
            <a:ext cx="3268688" cy="631908"/>
          </a:xfrm>
          <a:prstGeom prst="uturnArrow">
            <a:avLst>
              <a:gd name="adj1" fmla="val 25000"/>
              <a:gd name="adj2" fmla="val 25000"/>
              <a:gd name="adj3" fmla="val 22590"/>
              <a:gd name="adj4" fmla="val 52410"/>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4294967295"/>
          </p:nvPr>
        </p:nvSpPr>
        <p:spPr>
          <a:xfrm>
            <a:off x="0" y="6156484"/>
            <a:ext cx="2560320" cy="328613"/>
          </a:xfrm>
          <a:prstGeom prst="rect">
            <a:avLst/>
          </a:prstGeom>
        </p:spPr>
        <p:txBody>
          <a:bodyPr/>
          <a:lstStyle/>
          <a:p>
            <a:fld id="{0F418C06-167A-E646-9EF6-18275B625F6B}" type="slidenum">
              <a:rPr lang="en-US" smtClean="0"/>
              <a:pPr/>
              <a:t>7</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616960" y="2246585"/>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Local Job Market</a:t>
            </a:r>
            <a:endParaRPr lang="en-US" sz="1620">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635288" y="2246585"/>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Current Workforce</a:t>
            </a:r>
            <a:endParaRPr lang="en-US" sz="1620">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653616" y="2246585"/>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Educational Opportunities</a:t>
            </a:r>
            <a:endParaRPr lang="en-US" sz="1620">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842496" y="2327912"/>
            <a:ext cx="293239" cy="660308"/>
          </a:xfrm>
          <a:prstGeom prst="down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892489" y="2327912"/>
            <a:ext cx="293239" cy="660308"/>
          </a:xfrm>
          <a:prstGeom prst="down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sp>
        <p:nvSpPr>
          <p:cNvPr id="64" name="TextBox 63">
            <a:extLst>
              <a:ext uri="{FF2B5EF4-FFF2-40B4-BE49-F238E27FC236}">
                <a16:creationId xmlns:a16="http://schemas.microsoft.com/office/drawing/2014/main" id="{908727F8-0572-F745-BD92-ED393E0C50E2}"/>
              </a:ext>
            </a:extLst>
          </p:cNvPr>
          <p:cNvSpPr txBox="1"/>
          <p:nvPr/>
        </p:nvSpPr>
        <p:spPr>
          <a:xfrm>
            <a:off x="1381783" y="1054103"/>
            <a:ext cx="2378845" cy="1080296"/>
          </a:xfrm>
          <a:prstGeom prst="rect">
            <a:avLst/>
          </a:prstGeom>
          <a:noFill/>
        </p:spPr>
        <p:txBody>
          <a:bodyPr wrap="square" rtlCol="0">
            <a:spAutoFit/>
          </a:bodyPr>
          <a:lstStyle/>
          <a:p>
            <a:pPr algn="ctr"/>
            <a:r>
              <a:rPr lang="en-US" sz="1620"/>
              <a:t>What skilled technical positions are available? What skills are required for those jobs?</a:t>
            </a:r>
          </a:p>
        </p:txBody>
      </p:sp>
      <p:sp>
        <p:nvSpPr>
          <p:cNvPr id="66" name="TextBox 65">
            <a:extLst>
              <a:ext uri="{FF2B5EF4-FFF2-40B4-BE49-F238E27FC236}">
                <a16:creationId xmlns:a16="http://schemas.microsoft.com/office/drawing/2014/main" id="{E2A0B925-8783-B54D-B64C-6E2715D0904B}"/>
              </a:ext>
            </a:extLst>
          </p:cNvPr>
          <p:cNvSpPr txBox="1"/>
          <p:nvPr/>
        </p:nvSpPr>
        <p:spPr>
          <a:xfrm>
            <a:off x="4296978" y="1229344"/>
            <a:ext cx="2378845" cy="590931"/>
          </a:xfrm>
          <a:prstGeom prst="rect">
            <a:avLst/>
          </a:prstGeom>
          <a:noFill/>
        </p:spPr>
        <p:txBody>
          <a:bodyPr wrap="square" rtlCol="0">
            <a:spAutoFit/>
          </a:bodyPr>
          <a:lstStyle/>
          <a:p>
            <a:pPr algn="ctr"/>
            <a:r>
              <a:rPr lang="en-US" sz="1620"/>
              <a:t>What skills do local workers already have?</a:t>
            </a:r>
          </a:p>
        </p:txBody>
      </p:sp>
      <p:sp>
        <p:nvSpPr>
          <p:cNvPr id="67" name="TextBox 66">
            <a:extLst>
              <a:ext uri="{FF2B5EF4-FFF2-40B4-BE49-F238E27FC236}">
                <a16:creationId xmlns:a16="http://schemas.microsoft.com/office/drawing/2014/main" id="{2DAC190B-88E2-0746-9C52-3E4D81BDBC5E}"/>
              </a:ext>
            </a:extLst>
          </p:cNvPr>
          <p:cNvSpPr txBox="1"/>
          <p:nvPr/>
        </p:nvSpPr>
        <p:spPr>
          <a:xfrm>
            <a:off x="2437279" y="3854186"/>
            <a:ext cx="2646698" cy="840230"/>
          </a:xfrm>
          <a:prstGeom prst="rect">
            <a:avLst/>
          </a:prstGeom>
          <a:noFill/>
        </p:spPr>
        <p:txBody>
          <a:bodyPr wrap="square" rtlCol="0">
            <a:spAutoFit/>
          </a:bodyPr>
          <a:lstStyle/>
          <a:p>
            <a:pPr algn="ctr"/>
            <a:r>
              <a:rPr lang="en-US" sz="1620"/>
              <a:t>Do the skills required by the job market match the skills of the local workforce?</a:t>
            </a:r>
          </a:p>
        </p:txBody>
      </p:sp>
      <p:sp>
        <p:nvSpPr>
          <p:cNvPr id="68" name="TextBox 67">
            <a:extLst>
              <a:ext uri="{FF2B5EF4-FFF2-40B4-BE49-F238E27FC236}">
                <a16:creationId xmlns:a16="http://schemas.microsoft.com/office/drawing/2014/main" id="{5C8EAA93-448A-774A-AAE6-1E8B30646DEE}"/>
              </a:ext>
            </a:extLst>
          </p:cNvPr>
          <p:cNvSpPr txBox="1"/>
          <p:nvPr/>
        </p:nvSpPr>
        <p:spPr>
          <a:xfrm>
            <a:off x="3310296" y="5195273"/>
            <a:ext cx="4352206" cy="590931"/>
          </a:xfrm>
          <a:prstGeom prst="rect">
            <a:avLst/>
          </a:prstGeom>
          <a:noFill/>
        </p:spPr>
        <p:txBody>
          <a:bodyPr wrap="square" rtlCol="0">
            <a:spAutoFit/>
          </a:bodyPr>
          <a:lstStyle/>
          <a:p>
            <a:pPr algn="ctr"/>
            <a:r>
              <a:rPr lang="en-US" sz="1620"/>
              <a:t>Do local educational opportunities prepare workers for in-demand local jobs?</a:t>
            </a:r>
          </a:p>
        </p:txBody>
      </p:sp>
      <p:sp>
        <p:nvSpPr>
          <p:cNvPr id="69" name="TextBox 68">
            <a:extLst>
              <a:ext uri="{FF2B5EF4-FFF2-40B4-BE49-F238E27FC236}">
                <a16:creationId xmlns:a16="http://schemas.microsoft.com/office/drawing/2014/main" id="{A3D004BD-1468-1340-8E93-7278FEED8353}"/>
              </a:ext>
            </a:extLst>
          </p:cNvPr>
          <p:cNvSpPr txBox="1"/>
          <p:nvPr/>
        </p:nvSpPr>
        <p:spPr>
          <a:xfrm>
            <a:off x="7358850" y="994755"/>
            <a:ext cx="2378845" cy="840230"/>
          </a:xfrm>
          <a:prstGeom prst="rect">
            <a:avLst/>
          </a:prstGeom>
          <a:noFill/>
        </p:spPr>
        <p:txBody>
          <a:bodyPr wrap="square" rtlCol="0">
            <a:spAutoFit/>
          </a:bodyPr>
          <a:lstStyle/>
          <a:p>
            <a:pPr algn="ctr"/>
            <a:r>
              <a:rPr lang="en-US" sz="1620"/>
              <a:t>Where can residents train for skilled technical positions?</a:t>
            </a: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916050" y="3169129"/>
            <a:ext cx="6830177" cy="1975207"/>
          </a:xfrm>
          <a:prstGeom prst="uturnArrow">
            <a:avLst>
              <a:gd name="adj1" fmla="val 8717"/>
              <a:gd name="adj2" fmla="val 10154"/>
              <a:gd name="adj3" fmla="val 9181"/>
              <a:gd name="adj4" fmla="val 53368"/>
              <a:gd name="adj5" fmla="val 10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tx1"/>
              </a:solidFill>
            </a:endParaRPr>
          </a:p>
        </p:txBody>
      </p:sp>
    </p:spTree>
    <p:extLst>
      <p:ext uri="{BB962C8B-B14F-4D97-AF65-F5344CB8AC3E}">
        <p14:creationId xmlns:p14="http://schemas.microsoft.com/office/powerpoint/2010/main" val="1530161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3" grpId="0" animBg="1"/>
      <p:bldP spid="4" grpId="0" animBg="1"/>
      <p:bldP spid="7" grpId="0" animBg="1"/>
      <p:bldP spid="62" grpId="0" animBg="1"/>
      <p:bldP spid="63" grpId="0" animBg="1"/>
      <p:bldP spid="64" grpId="0"/>
      <p:bldP spid="66" grpId="0"/>
      <p:bldP spid="67" grpId="0"/>
      <p:bldP spid="68" grpId="0"/>
      <p:bldP spid="69" grpId="0"/>
      <p:bldP spid="7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B29A-A1F6-418E-8A37-9C630760EA1D}"/>
              </a:ext>
            </a:extLst>
          </p:cNvPr>
          <p:cNvSpPr>
            <a:spLocks noGrp="1"/>
          </p:cNvSpPr>
          <p:nvPr>
            <p:ph type="title"/>
          </p:nvPr>
        </p:nvSpPr>
        <p:spPr/>
        <p:txBody>
          <a:bodyPr anchor="t"/>
          <a:lstStyle/>
          <a:p>
            <a:r>
              <a:rPr lang="en-US" sz="3200" b="1">
                <a:latin typeface="Calibri"/>
                <a:cs typeface="Calibri"/>
              </a:rPr>
              <a:t>Research Questions</a:t>
            </a:r>
          </a:p>
        </p:txBody>
      </p:sp>
      <p:sp>
        <p:nvSpPr>
          <p:cNvPr id="3" name="Slide Number Placeholder 2">
            <a:extLst>
              <a:ext uri="{FF2B5EF4-FFF2-40B4-BE49-F238E27FC236}">
                <a16:creationId xmlns:a16="http://schemas.microsoft.com/office/drawing/2014/main" id="{A3D8A7ED-FD8B-4D8D-995B-417D4E9F236C}"/>
              </a:ext>
            </a:extLst>
          </p:cNvPr>
          <p:cNvSpPr>
            <a:spLocks noGrp="1"/>
          </p:cNvSpPr>
          <p:nvPr>
            <p:ph type="sldNum" sz="quarter" idx="10"/>
          </p:nvPr>
        </p:nvSpPr>
        <p:spPr/>
        <p:txBody>
          <a:bodyPr/>
          <a:lstStyle/>
          <a:p>
            <a:fld id="{0F418C06-167A-E646-9EF6-18275B625F6B}" type="slidenum">
              <a:rPr lang="en-US" smtClean="0"/>
              <a:pPr/>
              <a:t>70</a:t>
            </a:fld>
            <a:endParaRPr lang="en-US"/>
          </a:p>
        </p:txBody>
      </p:sp>
      <p:sp>
        <p:nvSpPr>
          <p:cNvPr id="4" name="Content Placeholder 3">
            <a:extLst>
              <a:ext uri="{FF2B5EF4-FFF2-40B4-BE49-F238E27FC236}">
                <a16:creationId xmlns:a16="http://schemas.microsoft.com/office/drawing/2014/main" id="{A845A45B-3F52-47D9-937B-8563B61B804E}"/>
              </a:ext>
            </a:extLst>
          </p:cNvPr>
          <p:cNvSpPr>
            <a:spLocks noGrp="1"/>
          </p:cNvSpPr>
          <p:nvPr>
            <p:ph sz="quarter" idx="11"/>
          </p:nvPr>
        </p:nvSpPr>
        <p:spPr/>
        <p:txBody>
          <a:bodyPr anchor="t"/>
          <a:lstStyle/>
          <a:p>
            <a:pPr marL="342900" indent="-342900"/>
            <a:r>
              <a:rPr lang="en-US" sz="2800"/>
              <a:t>What is </a:t>
            </a:r>
            <a:r>
              <a:rPr lang="en-US" sz="2800" b="1">
                <a:solidFill>
                  <a:schemeClr val="accent6">
                    <a:lumMod val="75000"/>
                  </a:schemeClr>
                </a:solidFill>
              </a:rPr>
              <a:t>community embeddedness,</a:t>
            </a:r>
            <a:r>
              <a:rPr lang="en-US" sz="2800"/>
              <a:t> and what characteristics of a community promote embeddedness? (from indicators and social media)</a:t>
            </a:r>
            <a:endParaRPr lang="en-US" sz="2800">
              <a:cs typeface="Calibri"/>
            </a:endParaRPr>
          </a:p>
          <a:p>
            <a:pPr marL="342900" indent="-342900"/>
            <a:r>
              <a:rPr lang="en-US" sz="2800"/>
              <a:t>How does community embeddedness vary across locations? (from indicators)</a:t>
            </a:r>
            <a:endParaRPr lang="en-US" sz="2800">
              <a:cs typeface="Calibri"/>
            </a:endParaRPr>
          </a:p>
          <a:p>
            <a:pPr marL="342900" indent="-342900"/>
            <a:endParaRPr lang="en-US" sz="2800">
              <a:cs typeface="Calibri"/>
            </a:endParaRPr>
          </a:p>
        </p:txBody>
      </p:sp>
    </p:spTree>
    <p:extLst>
      <p:ext uri="{BB962C8B-B14F-4D97-AF65-F5344CB8AC3E}">
        <p14:creationId xmlns:p14="http://schemas.microsoft.com/office/powerpoint/2010/main" val="1556872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3184-8407-4A23-8781-CC4821ACB04B}"/>
              </a:ext>
            </a:extLst>
          </p:cNvPr>
          <p:cNvSpPr>
            <a:spLocks noGrp="1"/>
          </p:cNvSpPr>
          <p:nvPr>
            <p:ph type="title"/>
          </p:nvPr>
        </p:nvSpPr>
        <p:spPr>
          <a:xfrm>
            <a:off x="754380" y="240907"/>
            <a:ext cx="9464040" cy="625475"/>
          </a:xfrm>
        </p:spPr>
        <p:txBody>
          <a:bodyPr anchor="t"/>
          <a:lstStyle/>
          <a:p>
            <a:r>
              <a:rPr lang="en-US" sz="3200" b="1">
                <a:latin typeface="Calibri"/>
                <a:cs typeface="Calibri"/>
              </a:rPr>
              <a:t>Value to the Army</a:t>
            </a:r>
          </a:p>
        </p:txBody>
      </p:sp>
      <p:sp>
        <p:nvSpPr>
          <p:cNvPr id="3" name="Slide Number Placeholder 2">
            <a:extLst>
              <a:ext uri="{FF2B5EF4-FFF2-40B4-BE49-F238E27FC236}">
                <a16:creationId xmlns:a16="http://schemas.microsoft.com/office/drawing/2014/main" id="{ECFD0FF4-3409-4136-A18D-C21E82F8A4AC}"/>
              </a:ext>
            </a:extLst>
          </p:cNvPr>
          <p:cNvSpPr>
            <a:spLocks noGrp="1"/>
          </p:cNvSpPr>
          <p:nvPr>
            <p:ph type="sldNum" sz="quarter" idx="10"/>
          </p:nvPr>
        </p:nvSpPr>
        <p:spPr/>
        <p:txBody>
          <a:bodyPr/>
          <a:lstStyle/>
          <a:p>
            <a:fld id="{0F418C06-167A-E646-9EF6-18275B625F6B}" type="slidenum">
              <a:rPr lang="en-US" smtClean="0"/>
              <a:pPr/>
              <a:t>71</a:t>
            </a:fld>
            <a:endParaRPr lang="en-US"/>
          </a:p>
        </p:txBody>
      </p:sp>
      <p:sp>
        <p:nvSpPr>
          <p:cNvPr id="4" name="Content Placeholder 3">
            <a:extLst>
              <a:ext uri="{FF2B5EF4-FFF2-40B4-BE49-F238E27FC236}">
                <a16:creationId xmlns:a16="http://schemas.microsoft.com/office/drawing/2014/main" id="{BF2DB15A-3D7D-433F-8B8F-4FB8121E6EBC}"/>
              </a:ext>
            </a:extLst>
          </p:cNvPr>
          <p:cNvSpPr>
            <a:spLocks noGrp="1"/>
          </p:cNvSpPr>
          <p:nvPr>
            <p:ph sz="quarter" idx="11"/>
          </p:nvPr>
        </p:nvSpPr>
        <p:spPr>
          <a:xfrm>
            <a:off x="754380" y="742539"/>
            <a:ext cx="9464040" cy="4493930"/>
          </a:xfrm>
        </p:spPr>
        <p:txBody>
          <a:bodyPr anchor="t"/>
          <a:lstStyle/>
          <a:p>
            <a:pPr marL="342900" indent="-342900"/>
            <a:r>
              <a:rPr lang="en-US" sz="2400"/>
              <a:t>Community embeddedness may serve as an antecedent or enabler of Soldiers' development, reflecting the degree to which Soldiers have internalized core qualities of interest to the Army, such as:</a:t>
            </a:r>
            <a:endParaRPr lang="en-US" sz="2400">
              <a:cs typeface="Calibri"/>
            </a:endParaRPr>
          </a:p>
          <a:p>
            <a:pPr marL="742950" lvl="1" indent="-285750"/>
            <a:r>
              <a:rPr lang="en-US" sz="2400">
                <a:solidFill>
                  <a:schemeClr val="accent6">
                    <a:lumMod val="75000"/>
                  </a:schemeClr>
                </a:solidFill>
              </a:rPr>
              <a:t>Army Values (Selfless Service)</a:t>
            </a:r>
            <a:endParaRPr lang="en-US" sz="2400">
              <a:solidFill>
                <a:schemeClr val="accent6">
                  <a:lumMod val="75000"/>
                </a:schemeClr>
              </a:solidFill>
              <a:cs typeface="Calibri"/>
            </a:endParaRPr>
          </a:p>
          <a:p>
            <a:pPr marL="742950" lvl="1" indent="-285750"/>
            <a:r>
              <a:rPr lang="en-US" sz="2400">
                <a:solidFill>
                  <a:schemeClr val="accent6">
                    <a:lumMod val="75000"/>
                  </a:schemeClr>
                </a:solidFill>
              </a:rPr>
              <a:t>Soldier's Creed</a:t>
            </a:r>
            <a:endParaRPr lang="en-US" sz="2400">
              <a:solidFill>
                <a:schemeClr val="accent6">
                  <a:lumMod val="75000"/>
                </a:schemeClr>
              </a:solidFill>
              <a:cs typeface="Calibri"/>
            </a:endParaRPr>
          </a:p>
          <a:p>
            <a:pPr marL="771525" lvl="2" indent="0">
              <a:buNone/>
            </a:pPr>
            <a:r>
              <a:rPr lang="en-US" sz="2400">
                <a:solidFill>
                  <a:schemeClr val="accent6">
                    <a:lumMod val="75000"/>
                  </a:schemeClr>
                </a:solidFill>
              </a:rPr>
              <a:t>“I am an American Soldier...</a:t>
            </a:r>
            <a:endParaRPr lang="en-US" sz="2400">
              <a:solidFill>
                <a:schemeClr val="accent6">
                  <a:lumMod val="75000"/>
                </a:schemeClr>
              </a:solidFill>
              <a:cs typeface="Calibri"/>
            </a:endParaRPr>
          </a:p>
          <a:p>
            <a:pPr marL="771525" lvl="2" indent="0">
              <a:buNone/>
            </a:pPr>
            <a:r>
              <a:rPr lang="en-US" sz="2400">
                <a:solidFill>
                  <a:schemeClr val="accent6">
                    <a:lumMod val="75000"/>
                  </a:schemeClr>
                </a:solidFill>
              </a:rPr>
              <a:t> I serve the people of the United States, and live the Army Values...</a:t>
            </a:r>
            <a:endParaRPr lang="en-US" sz="2400">
              <a:solidFill>
                <a:schemeClr val="accent6">
                  <a:lumMod val="75000"/>
                </a:schemeClr>
              </a:solidFill>
              <a:cs typeface="Calibri"/>
            </a:endParaRPr>
          </a:p>
          <a:p>
            <a:pPr marL="771525" lvl="2" indent="0">
              <a:buNone/>
            </a:pPr>
            <a:r>
              <a:rPr lang="en-US" sz="2400">
                <a:solidFill>
                  <a:schemeClr val="accent6">
                    <a:lumMod val="75000"/>
                  </a:schemeClr>
                </a:solidFill>
              </a:rPr>
              <a:t> I am a guardian of freedom and the American way of life”</a:t>
            </a:r>
            <a:endParaRPr lang="en-US" sz="2400">
              <a:solidFill>
                <a:schemeClr val="accent6">
                  <a:lumMod val="75000"/>
                </a:schemeClr>
              </a:solidFill>
              <a:cs typeface="Calibri"/>
            </a:endParaRPr>
          </a:p>
          <a:p>
            <a:pPr marL="342900" indent="-342900"/>
            <a:r>
              <a:rPr lang="en-US" sz="2400"/>
              <a:t>Soldiers' health outcomes could potentially parallel community outcomes</a:t>
            </a:r>
            <a:endParaRPr lang="en-US" sz="2400">
              <a:cs typeface="Calibri"/>
            </a:endParaRPr>
          </a:p>
          <a:p>
            <a:pPr marL="342900" indent="-342900"/>
            <a:r>
              <a:rPr lang="en-US" sz="2400"/>
              <a:t>Soldiers may also be found to be more susceptible to negative outcomes associated with embeddedness to the degree that Soldiers differ from the larger population</a:t>
            </a:r>
            <a:endParaRPr lang="en-US" sz="2400">
              <a:cs typeface="Calibri"/>
            </a:endParaRPr>
          </a:p>
        </p:txBody>
      </p:sp>
    </p:spTree>
    <p:extLst>
      <p:ext uri="{BB962C8B-B14F-4D97-AF65-F5344CB8AC3E}">
        <p14:creationId xmlns:p14="http://schemas.microsoft.com/office/powerpoint/2010/main" val="3769377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42EB-1539-4332-8954-CDD094C771F1}"/>
              </a:ext>
            </a:extLst>
          </p:cNvPr>
          <p:cNvSpPr>
            <a:spLocks noGrp="1"/>
          </p:cNvSpPr>
          <p:nvPr>
            <p:ph type="title"/>
          </p:nvPr>
        </p:nvSpPr>
        <p:spPr>
          <a:xfrm>
            <a:off x="46218" y="386420"/>
            <a:ext cx="10880365" cy="562928"/>
          </a:xfrm>
        </p:spPr>
        <p:txBody>
          <a:bodyPr anchor="t"/>
          <a:lstStyle/>
          <a:p>
            <a:r>
              <a:rPr lang="en-US" sz="3200" b="1">
                <a:latin typeface="Calibri"/>
                <a:cs typeface="Calibri"/>
              </a:rPr>
              <a:t>Conceptual Model of Performance &amp; Behavioral Data Mapping</a:t>
            </a:r>
          </a:p>
          <a:p>
            <a:endParaRPr lang="en-US"/>
          </a:p>
        </p:txBody>
      </p:sp>
      <p:sp>
        <p:nvSpPr>
          <p:cNvPr id="3" name="Slide Number Placeholder 2">
            <a:extLst>
              <a:ext uri="{FF2B5EF4-FFF2-40B4-BE49-F238E27FC236}">
                <a16:creationId xmlns:a16="http://schemas.microsoft.com/office/drawing/2014/main" id="{3323ED8A-3885-47DA-81D0-1E5E2557E7CA}"/>
              </a:ext>
            </a:extLst>
          </p:cNvPr>
          <p:cNvSpPr>
            <a:spLocks noGrp="1"/>
          </p:cNvSpPr>
          <p:nvPr>
            <p:ph type="sldNum" sz="quarter" idx="10"/>
          </p:nvPr>
        </p:nvSpPr>
        <p:spPr/>
        <p:txBody>
          <a:bodyPr/>
          <a:lstStyle/>
          <a:p>
            <a:fld id="{0F418C06-167A-E646-9EF6-18275B625F6B}" type="slidenum">
              <a:rPr lang="en-US" smtClean="0"/>
              <a:pPr/>
              <a:t>72</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8B020A62-4233-49B8-A6B4-03F6C12A81A0}"/>
              </a:ext>
            </a:extLst>
          </p:cNvPr>
          <p:cNvPicPr>
            <a:picLocks noGrp="1" noChangeAspect="1"/>
          </p:cNvPicPr>
          <p:nvPr>
            <p:ph sz="quarter" idx="11"/>
          </p:nvPr>
        </p:nvPicPr>
        <p:blipFill>
          <a:blip r:embed="rId3"/>
          <a:stretch>
            <a:fillRect/>
          </a:stretch>
        </p:blipFill>
        <p:spPr>
          <a:xfrm>
            <a:off x="1066530" y="989276"/>
            <a:ext cx="9147229" cy="5044822"/>
          </a:xfrm>
          <a:prstGeom prst="rect">
            <a:avLst/>
          </a:prstGeom>
        </p:spPr>
      </p:pic>
      <p:sp>
        <p:nvSpPr>
          <p:cNvPr id="13" name="Oval 12">
            <a:extLst>
              <a:ext uri="{FF2B5EF4-FFF2-40B4-BE49-F238E27FC236}">
                <a16:creationId xmlns:a16="http://schemas.microsoft.com/office/drawing/2014/main" id="{EF018540-BE17-4001-BA69-416665D8B81E}"/>
              </a:ext>
            </a:extLst>
          </p:cNvPr>
          <p:cNvSpPr/>
          <p:nvPr/>
        </p:nvSpPr>
        <p:spPr>
          <a:xfrm>
            <a:off x="4140933" y="1205981"/>
            <a:ext cx="2680021" cy="619241"/>
          </a:xfrm>
          <a:prstGeom prst="ellipse">
            <a:avLst/>
          </a:prstGeom>
          <a:noFill/>
          <a:ln w="5715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15" b="1">
              <a:latin typeface="ITC Franklin Gothic Std Book" panose="020B0504030503020204" pitchFamily="34" charset="0"/>
            </a:endParaRPr>
          </a:p>
        </p:txBody>
      </p:sp>
    </p:spTree>
    <p:extLst>
      <p:ext uri="{BB962C8B-B14F-4D97-AF65-F5344CB8AC3E}">
        <p14:creationId xmlns:p14="http://schemas.microsoft.com/office/powerpoint/2010/main" val="1470037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0866-3855-440A-989B-E33E31C3A101}"/>
              </a:ext>
            </a:extLst>
          </p:cNvPr>
          <p:cNvSpPr>
            <a:spLocks noGrp="1"/>
          </p:cNvSpPr>
          <p:nvPr>
            <p:ph type="title"/>
          </p:nvPr>
        </p:nvSpPr>
        <p:spPr>
          <a:xfrm>
            <a:off x="754380" y="274691"/>
            <a:ext cx="9464040" cy="562928"/>
          </a:xfrm>
        </p:spPr>
        <p:txBody>
          <a:bodyPr anchor="t"/>
          <a:lstStyle/>
          <a:p>
            <a:r>
              <a:rPr lang="en-US" sz="3200" b="1">
                <a:latin typeface="Calibri"/>
                <a:cs typeface="Calibri"/>
              </a:rPr>
              <a:t>Ethical Review</a:t>
            </a:r>
          </a:p>
        </p:txBody>
      </p:sp>
      <p:sp>
        <p:nvSpPr>
          <p:cNvPr id="3" name="Slide Number Placeholder 2">
            <a:extLst>
              <a:ext uri="{FF2B5EF4-FFF2-40B4-BE49-F238E27FC236}">
                <a16:creationId xmlns:a16="http://schemas.microsoft.com/office/drawing/2014/main" id="{353AE77A-713A-4296-AE62-25AB03EDC910}"/>
              </a:ext>
            </a:extLst>
          </p:cNvPr>
          <p:cNvSpPr>
            <a:spLocks noGrp="1"/>
          </p:cNvSpPr>
          <p:nvPr>
            <p:ph type="sldNum" sz="quarter" idx="10"/>
          </p:nvPr>
        </p:nvSpPr>
        <p:spPr/>
        <p:txBody>
          <a:bodyPr/>
          <a:lstStyle/>
          <a:p>
            <a:fld id="{0F418C06-167A-E646-9EF6-18275B625F6B}" type="slidenum">
              <a:rPr lang="en-US" smtClean="0"/>
              <a:pPr/>
              <a:t>73</a:t>
            </a:fld>
            <a:endParaRPr lang="en-US"/>
          </a:p>
        </p:txBody>
      </p:sp>
      <p:sp>
        <p:nvSpPr>
          <p:cNvPr id="4" name="Content Placeholder 3">
            <a:extLst>
              <a:ext uri="{FF2B5EF4-FFF2-40B4-BE49-F238E27FC236}">
                <a16:creationId xmlns:a16="http://schemas.microsoft.com/office/drawing/2014/main" id="{30DCF88F-19EE-48CF-8941-4846B46FDEB5}"/>
              </a:ext>
            </a:extLst>
          </p:cNvPr>
          <p:cNvSpPr>
            <a:spLocks noGrp="1"/>
          </p:cNvSpPr>
          <p:nvPr>
            <p:ph sz="quarter" idx="11"/>
          </p:nvPr>
        </p:nvSpPr>
        <p:spPr>
          <a:xfrm>
            <a:off x="754380" y="840788"/>
            <a:ext cx="9464040" cy="4921826"/>
          </a:xfrm>
        </p:spPr>
        <p:txBody>
          <a:bodyPr anchor="t"/>
          <a:lstStyle/>
          <a:p>
            <a:pPr marL="0" indent="0">
              <a:spcBef>
                <a:spcPts val="180"/>
              </a:spcBef>
              <a:buNone/>
            </a:pPr>
            <a:r>
              <a:rPr lang="en-US" sz="2200" b="1">
                <a:solidFill>
                  <a:schemeClr val="accent6">
                    <a:lumMod val="75000"/>
                  </a:schemeClr>
                </a:solidFill>
              </a:rPr>
              <a:t>Problem Identification (Relevant Theories and Working Hypotheses)</a:t>
            </a:r>
            <a:endParaRPr lang="en-US" sz="2200">
              <a:solidFill>
                <a:schemeClr val="accent6">
                  <a:lumMod val="75000"/>
                </a:schemeClr>
              </a:solidFill>
              <a:cs typeface="Calibri"/>
            </a:endParaRPr>
          </a:p>
          <a:p>
            <a:pPr marL="342900" indent="-342900">
              <a:spcBef>
                <a:spcPts val="180"/>
              </a:spcBef>
            </a:pPr>
            <a:r>
              <a:rPr lang="en-US" sz="2200" b="1"/>
              <a:t>Expected benefits: </a:t>
            </a:r>
            <a:r>
              <a:rPr lang="en-US" sz="2200"/>
              <a:t>quantifying a social construct (community embeddedness) that isn’t currently measured for each county; no potential risks to participant welfare.</a:t>
            </a:r>
            <a:endParaRPr lang="en-US" sz="2200">
              <a:cs typeface="Calibri"/>
            </a:endParaRPr>
          </a:p>
          <a:p>
            <a:pPr marL="342900" indent="-342900">
              <a:spcBef>
                <a:spcPts val="180"/>
              </a:spcBef>
            </a:pPr>
            <a:r>
              <a:rPr lang="en-US" sz="2200" b="1"/>
              <a:t>Assumptions: </a:t>
            </a:r>
            <a:r>
              <a:rPr lang="en-US" sz="2200"/>
              <a:t>What characterizes a "good" or "embedded" community</a:t>
            </a:r>
            <a:endParaRPr lang="en-US" sz="2200">
              <a:cs typeface="Calibri"/>
            </a:endParaRPr>
          </a:p>
          <a:p>
            <a:pPr marL="742950" lvl="1" indent="-285750">
              <a:spcBef>
                <a:spcPts val="180"/>
              </a:spcBef>
            </a:pPr>
            <a:r>
              <a:rPr lang="en-US" sz="2200"/>
              <a:t>Addressing these concerns by following common indicators already used in practice as well as controlling for race and income. </a:t>
            </a:r>
            <a:endParaRPr lang="en-US" sz="2200">
              <a:cs typeface="Calibri"/>
            </a:endParaRPr>
          </a:p>
          <a:p>
            <a:pPr marL="342900" indent="-342900">
              <a:spcBef>
                <a:spcPts val="180"/>
              </a:spcBef>
            </a:pPr>
            <a:r>
              <a:rPr lang="en-US" sz="2200"/>
              <a:t>The IRB for this project has already been created and approved.</a:t>
            </a:r>
            <a:endParaRPr lang="en-US" sz="2200">
              <a:cs typeface="Calibri"/>
            </a:endParaRPr>
          </a:p>
          <a:p>
            <a:pPr marL="0" indent="0">
              <a:spcBef>
                <a:spcPts val="180"/>
              </a:spcBef>
              <a:buNone/>
            </a:pPr>
            <a:endParaRPr lang="en-US" sz="1000">
              <a:solidFill>
                <a:srgbClr val="000000"/>
              </a:solidFill>
              <a:cs typeface="Calibri"/>
            </a:endParaRPr>
          </a:p>
          <a:p>
            <a:pPr marL="0" indent="0">
              <a:spcBef>
                <a:spcPts val="180"/>
              </a:spcBef>
              <a:buNone/>
            </a:pPr>
            <a:r>
              <a:rPr lang="en-US" sz="2200" b="1">
                <a:solidFill>
                  <a:schemeClr val="accent6">
                    <a:lumMod val="75000"/>
                  </a:schemeClr>
                </a:solidFill>
              </a:rPr>
              <a:t>Data Discovery, Inventory, Screening, &amp; Acquisition</a:t>
            </a:r>
            <a:endParaRPr lang="en-US" sz="2200">
              <a:solidFill>
                <a:schemeClr val="accent6">
                  <a:lumMod val="75000"/>
                </a:schemeClr>
              </a:solidFill>
              <a:cs typeface="Calibri"/>
            </a:endParaRPr>
          </a:p>
          <a:p>
            <a:pPr marL="342900" indent="-342900">
              <a:spcBef>
                <a:spcPts val="180"/>
              </a:spcBef>
            </a:pPr>
            <a:r>
              <a:rPr lang="en-US" sz="2200"/>
              <a:t>Using data that has been sampled to represent the population and plan to apply survey weights. </a:t>
            </a:r>
            <a:endParaRPr lang="en-US" sz="2200">
              <a:cs typeface="Calibri"/>
            </a:endParaRPr>
          </a:p>
          <a:p>
            <a:pPr marL="342900" indent="-342900">
              <a:spcBef>
                <a:spcPts val="180"/>
              </a:spcBef>
            </a:pPr>
            <a:r>
              <a:rPr lang="en-US" sz="2200"/>
              <a:t>Social media data might disproportionately skew towards younger individuals and those with higher education and income who have regular, reliable access to the internet.</a:t>
            </a:r>
            <a:endParaRPr lang="en-US" sz="2200">
              <a:cs typeface="Calibri"/>
            </a:endParaRPr>
          </a:p>
          <a:p>
            <a:pPr marL="0" indent="0">
              <a:spcBef>
                <a:spcPts val="180"/>
              </a:spcBef>
              <a:buNone/>
            </a:pPr>
            <a:endParaRPr lang="en-US" sz="2200">
              <a:cs typeface="Calibri"/>
            </a:endParaRPr>
          </a:p>
        </p:txBody>
      </p:sp>
    </p:spTree>
    <p:extLst>
      <p:ext uri="{BB962C8B-B14F-4D97-AF65-F5344CB8AC3E}">
        <p14:creationId xmlns:p14="http://schemas.microsoft.com/office/powerpoint/2010/main" val="2347533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B17C4B-95FB-42C7-9D11-26015E27AE9C}"/>
              </a:ext>
            </a:extLst>
          </p:cNvPr>
          <p:cNvSpPr>
            <a:spLocks noGrp="1"/>
          </p:cNvSpPr>
          <p:nvPr>
            <p:ph type="title"/>
          </p:nvPr>
        </p:nvSpPr>
        <p:spPr>
          <a:xfrm>
            <a:off x="754380" y="131773"/>
            <a:ext cx="9464040" cy="625475"/>
          </a:xfrm>
        </p:spPr>
        <p:txBody>
          <a:bodyPr anchor="t"/>
          <a:lstStyle/>
          <a:p>
            <a:r>
              <a:rPr lang="en-US" sz="3200" b="1">
                <a:latin typeface="Calibri"/>
                <a:cs typeface="Calibri"/>
              </a:rPr>
              <a:t>Literature Review</a:t>
            </a:r>
          </a:p>
        </p:txBody>
      </p:sp>
      <p:sp>
        <p:nvSpPr>
          <p:cNvPr id="5" name="Content Placeholder 4">
            <a:extLst>
              <a:ext uri="{FF2B5EF4-FFF2-40B4-BE49-F238E27FC236}">
                <a16:creationId xmlns:a16="http://schemas.microsoft.com/office/drawing/2014/main" id="{E706C73A-3106-48B6-9C65-ED36E5273F3F}"/>
              </a:ext>
            </a:extLst>
          </p:cNvPr>
          <p:cNvSpPr>
            <a:spLocks noGrp="1"/>
          </p:cNvSpPr>
          <p:nvPr>
            <p:ph sz="quarter" idx="11"/>
          </p:nvPr>
        </p:nvSpPr>
        <p:spPr>
          <a:xfrm>
            <a:off x="344386" y="818898"/>
            <a:ext cx="10281163" cy="4648200"/>
          </a:xfrm>
        </p:spPr>
        <p:txBody>
          <a:bodyPr anchor="t"/>
          <a:lstStyle/>
          <a:p>
            <a:pPr marL="0" indent="0">
              <a:spcBef>
                <a:spcPts val="180"/>
              </a:spcBef>
              <a:buNone/>
            </a:pPr>
            <a:r>
              <a:rPr lang="en-US" sz="2400">
                <a:solidFill>
                  <a:schemeClr val="accent6">
                    <a:lumMod val="75000"/>
                  </a:schemeClr>
                </a:solidFill>
                <a:cs typeface="Calibri"/>
              </a:rPr>
              <a:t>An investigation into previous literature on embeddedness revealed several insights:</a:t>
            </a:r>
          </a:p>
          <a:p>
            <a:pPr marL="342900" indent="-342900">
              <a:spcBef>
                <a:spcPts val="180"/>
              </a:spcBef>
            </a:pPr>
            <a:r>
              <a:rPr lang="en-US" sz="2400">
                <a:cs typeface="Calibri"/>
              </a:rPr>
              <a:t>Previous studies collected </a:t>
            </a:r>
            <a:r>
              <a:rPr lang="en-US" sz="2400">
                <a:solidFill>
                  <a:schemeClr val="accent6">
                    <a:lumMod val="75000"/>
                  </a:schemeClr>
                </a:solidFill>
                <a:cs typeface="Calibri"/>
              </a:rPr>
              <a:t>survey data</a:t>
            </a:r>
            <a:r>
              <a:rPr lang="en-US" sz="2400">
                <a:cs typeface="Calibri"/>
              </a:rPr>
              <a:t> to measure job embeddedness and community embeddedness – using existing data</a:t>
            </a:r>
          </a:p>
          <a:p>
            <a:pPr marL="342900" indent="-342900">
              <a:spcBef>
                <a:spcPts val="180"/>
              </a:spcBef>
            </a:pPr>
            <a:r>
              <a:rPr lang="en-US" sz="2400">
                <a:cs typeface="Calibri"/>
              </a:rPr>
              <a:t>Previous studies focused on people in high turnover fields with </a:t>
            </a:r>
            <a:r>
              <a:rPr lang="en-US" sz="2400">
                <a:solidFill>
                  <a:schemeClr val="accent6">
                    <a:lumMod val="75000"/>
                  </a:schemeClr>
                </a:solidFill>
                <a:cs typeface="Calibri"/>
              </a:rPr>
              <a:t>many competitors</a:t>
            </a:r>
            <a:r>
              <a:rPr lang="en-US" sz="2400">
                <a:cs typeface="Calibri"/>
              </a:rPr>
              <a:t> </a:t>
            </a:r>
          </a:p>
          <a:p>
            <a:pPr marL="742950" lvl="1" indent="-285750">
              <a:spcBef>
                <a:spcPts val="180"/>
              </a:spcBef>
            </a:pPr>
            <a:r>
              <a:rPr lang="en-US" sz="2200">
                <a:cs typeface="Calibri"/>
              </a:rPr>
              <a:t>Grocery stores, hospitals are not analogous to the Army (interest in industry alternatives, networking behavior, employment shocks)</a:t>
            </a:r>
          </a:p>
          <a:p>
            <a:pPr marL="342900" indent="-342900">
              <a:spcBef>
                <a:spcPts val="180"/>
              </a:spcBef>
            </a:pPr>
            <a:r>
              <a:rPr lang="en-US" sz="2400" b="1">
                <a:solidFill>
                  <a:schemeClr val="accent6">
                    <a:lumMod val="75000"/>
                  </a:schemeClr>
                </a:solidFill>
                <a:cs typeface="Calibri"/>
              </a:rPr>
              <a:t>Overarching idea of community embeddedness remain relevant: social links made within an individual's community, quality of community fit, sacrifices made to live in community. </a:t>
            </a:r>
            <a:endParaRPr lang="en-US" sz="2400" b="1">
              <a:solidFill>
                <a:schemeClr val="accent6">
                  <a:lumMod val="75000"/>
                </a:schemeClr>
              </a:solidFill>
              <a:ea typeface="+mn-lt"/>
              <a:cs typeface="+mn-lt"/>
            </a:endParaRPr>
          </a:p>
          <a:p>
            <a:pPr marL="742950" lvl="1" indent="-285750">
              <a:spcBef>
                <a:spcPts val="180"/>
              </a:spcBef>
            </a:pPr>
            <a:r>
              <a:rPr lang="en-US" sz="2400">
                <a:ea typeface="+mn-lt"/>
                <a:cs typeface="+mn-lt"/>
              </a:rPr>
              <a:t>Without individual Soldier data, we are measuring overall </a:t>
            </a:r>
            <a:r>
              <a:rPr lang="en-US" sz="2400">
                <a:solidFill>
                  <a:schemeClr val="accent6">
                    <a:lumMod val="75000"/>
                  </a:schemeClr>
                </a:solidFill>
                <a:ea typeface="+mn-lt"/>
                <a:cs typeface="+mn-lt"/>
              </a:rPr>
              <a:t>community involvement around Army posts as a proxy for how involved Soldiers can become in these communities.</a:t>
            </a:r>
            <a:endParaRPr lang="en-US" sz="2400">
              <a:solidFill>
                <a:schemeClr val="accent6">
                  <a:lumMod val="75000"/>
                </a:schemeClr>
              </a:solidFill>
              <a:cs typeface="Calibri"/>
            </a:endParaRPr>
          </a:p>
        </p:txBody>
      </p:sp>
      <p:sp>
        <p:nvSpPr>
          <p:cNvPr id="6" name="Slide Number Placeholder 2">
            <a:extLst>
              <a:ext uri="{FF2B5EF4-FFF2-40B4-BE49-F238E27FC236}">
                <a16:creationId xmlns:a16="http://schemas.microsoft.com/office/drawing/2014/main" id="{42D9165C-1ED7-41DB-9E8F-C895DA3D91D7}"/>
              </a:ext>
            </a:extLst>
          </p:cNvPr>
          <p:cNvSpPr>
            <a:spLocks noGrp="1"/>
          </p:cNvSpPr>
          <p:nvPr>
            <p:ph type="sldNum" sz="quarter" idx="10"/>
          </p:nvPr>
        </p:nvSpPr>
        <p:spPr>
          <a:xfrm>
            <a:off x="354677" y="6157131"/>
            <a:ext cx="2560320" cy="328613"/>
          </a:xfrm>
        </p:spPr>
        <p:txBody>
          <a:bodyPr/>
          <a:lstStyle/>
          <a:p>
            <a:fld id="{0F418C06-167A-E646-9EF6-18275B625F6B}" type="slidenum">
              <a:rPr lang="en-US" smtClean="0"/>
              <a:pPr/>
              <a:t>74</a:t>
            </a:fld>
            <a:endParaRPr lang="en-US"/>
          </a:p>
        </p:txBody>
      </p:sp>
    </p:spTree>
    <p:extLst>
      <p:ext uri="{BB962C8B-B14F-4D97-AF65-F5344CB8AC3E}">
        <p14:creationId xmlns:p14="http://schemas.microsoft.com/office/powerpoint/2010/main" val="8886470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6437-F7EF-4D69-98E8-A6A84313EB62}"/>
              </a:ext>
            </a:extLst>
          </p:cNvPr>
          <p:cNvSpPr>
            <a:spLocks noGrp="1"/>
          </p:cNvSpPr>
          <p:nvPr>
            <p:ph type="title"/>
          </p:nvPr>
        </p:nvSpPr>
        <p:spPr>
          <a:xfrm>
            <a:off x="1891989" y="141161"/>
            <a:ext cx="7098030" cy="562928"/>
          </a:xfrm>
        </p:spPr>
        <p:txBody>
          <a:bodyPr anchor="t"/>
          <a:lstStyle/>
          <a:p>
            <a:r>
              <a:rPr lang="en-US" sz="3200" b="1">
                <a:latin typeface="Calibri"/>
                <a:cs typeface="Calibri"/>
              </a:rPr>
              <a:t>Research – Two Parts</a:t>
            </a:r>
          </a:p>
        </p:txBody>
      </p:sp>
      <p:sp>
        <p:nvSpPr>
          <p:cNvPr id="3" name="Slide Number Placeholder 2">
            <a:extLst>
              <a:ext uri="{FF2B5EF4-FFF2-40B4-BE49-F238E27FC236}">
                <a16:creationId xmlns:a16="http://schemas.microsoft.com/office/drawing/2014/main" id="{E884EA6A-30A1-4F2D-A1C4-CDF8B0DBA94D}"/>
              </a:ext>
            </a:extLst>
          </p:cNvPr>
          <p:cNvSpPr>
            <a:spLocks noGrp="1"/>
          </p:cNvSpPr>
          <p:nvPr>
            <p:ph type="sldNum" sz="quarter" idx="10"/>
          </p:nvPr>
        </p:nvSpPr>
        <p:spPr/>
        <p:txBody>
          <a:bodyPr/>
          <a:lstStyle/>
          <a:p>
            <a:fld id="{0F418C06-167A-E646-9EF6-18275B625F6B}" type="slidenum">
              <a:rPr lang="en-US" smtClean="0"/>
              <a:pPr/>
              <a:t>75</a:t>
            </a:fld>
            <a:endParaRPr lang="en-US"/>
          </a:p>
        </p:txBody>
      </p:sp>
      <p:pic>
        <p:nvPicPr>
          <p:cNvPr id="6" name="Content Placeholder 5">
            <a:extLst>
              <a:ext uri="{FF2B5EF4-FFF2-40B4-BE49-F238E27FC236}">
                <a16:creationId xmlns:a16="http://schemas.microsoft.com/office/drawing/2014/main" id="{2E58CE32-1181-4891-8183-47B078D5FF61}"/>
              </a:ext>
            </a:extLst>
          </p:cNvPr>
          <p:cNvPicPr>
            <a:picLocks noGrp="1" noChangeAspect="1"/>
          </p:cNvPicPr>
          <p:nvPr>
            <p:ph sz="quarter" idx="11"/>
          </p:nvPr>
        </p:nvPicPr>
        <p:blipFill>
          <a:blip r:embed="rId2"/>
          <a:stretch>
            <a:fillRect/>
          </a:stretch>
        </p:blipFill>
        <p:spPr>
          <a:xfrm>
            <a:off x="6290526" y="1341559"/>
            <a:ext cx="4187212" cy="2996364"/>
          </a:xfrm>
          <a:prstGeom prst="rect">
            <a:avLst/>
          </a:prstGeom>
        </p:spPr>
      </p:pic>
      <p:sp>
        <p:nvSpPr>
          <p:cNvPr id="10" name="TextBox 9">
            <a:extLst>
              <a:ext uri="{FF2B5EF4-FFF2-40B4-BE49-F238E27FC236}">
                <a16:creationId xmlns:a16="http://schemas.microsoft.com/office/drawing/2014/main" id="{0479A8A9-E3CC-45E8-8B4C-7E996B668082}"/>
              </a:ext>
            </a:extLst>
          </p:cNvPr>
          <p:cNvSpPr txBox="1"/>
          <p:nvPr/>
        </p:nvSpPr>
        <p:spPr>
          <a:xfrm>
            <a:off x="6345793" y="4625132"/>
            <a:ext cx="4268498" cy="424732"/>
          </a:xfrm>
          <a:prstGeom prst="rect">
            <a:avLst/>
          </a:prstGeom>
          <a:noFill/>
        </p:spPr>
        <p:txBody>
          <a:bodyPr wrap="square" rtlCol="0" anchor="t">
            <a:spAutoFit/>
          </a:bodyPr>
          <a:lstStyle/>
          <a:p>
            <a:r>
              <a:rPr lang="en-US" sz="1080"/>
              <a:t>Source: </a:t>
            </a:r>
            <a:r>
              <a:rPr lang="en-US" sz="1080">
                <a:hlinkClick r:id="rId3"/>
              </a:rPr>
              <a:t>https://www.healthypeople.gov/2020/topics-objectives/topic/social-determinants-of-health</a:t>
            </a:r>
            <a:endParaRPr lang="en-US" sz="1080">
              <a:cs typeface="Calibri"/>
            </a:endParaRPr>
          </a:p>
        </p:txBody>
      </p:sp>
      <p:sp>
        <p:nvSpPr>
          <p:cNvPr id="4" name="Title 1">
            <a:extLst>
              <a:ext uri="{FF2B5EF4-FFF2-40B4-BE49-F238E27FC236}">
                <a16:creationId xmlns:a16="http://schemas.microsoft.com/office/drawing/2014/main" id="{335E097C-05D5-4FC6-96E0-84F48361C223}"/>
              </a:ext>
            </a:extLst>
          </p:cNvPr>
          <p:cNvSpPr txBox="1">
            <a:spLocks/>
          </p:cNvSpPr>
          <p:nvPr/>
        </p:nvSpPr>
        <p:spPr>
          <a:xfrm>
            <a:off x="6291758" y="4343680"/>
            <a:ext cx="4195464" cy="352643"/>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spcAft>
                <a:spcPts val="180"/>
              </a:spcAft>
            </a:pPr>
            <a:r>
              <a:rPr lang="en-US" sz="1800" b="1">
                <a:solidFill>
                  <a:schemeClr val="accent6">
                    <a:lumMod val="75000"/>
                  </a:schemeClr>
                </a:solidFill>
                <a:latin typeface="Calibri"/>
                <a:ea typeface="+mn-ea"/>
                <a:cs typeface="Calibri"/>
              </a:rPr>
              <a:t>Social Determinants of Health Framework</a:t>
            </a:r>
            <a:endParaRPr lang="en-US" sz="1800">
              <a:solidFill>
                <a:schemeClr val="accent6">
                  <a:lumMod val="75000"/>
                </a:schemeClr>
              </a:solidFill>
              <a:ea typeface="+mn-ea"/>
              <a:cs typeface="Calibri"/>
            </a:endParaRPr>
          </a:p>
        </p:txBody>
      </p:sp>
      <p:sp>
        <p:nvSpPr>
          <p:cNvPr id="5" name="Text Placeholder 2">
            <a:extLst>
              <a:ext uri="{FF2B5EF4-FFF2-40B4-BE49-F238E27FC236}">
                <a16:creationId xmlns:a16="http://schemas.microsoft.com/office/drawing/2014/main" id="{4B8782F4-0FBD-4C59-A129-B1207B8C9AB8}"/>
              </a:ext>
            </a:extLst>
          </p:cNvPr>
          <p:cNvSpPr txBox="1">
            <a:spLocks/>
          </p:cNvSpPr>
          <p:nvPr/>
        </p:nvSpPr>
        <p:spPr>
          <a:xfrm>
            <a:off x="334075" y="852262"/>
            <a:ext cx="5775973" cy="4054793"/>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80"/>
              </a:spcAft>
              <a:buNone/>
            </a:pPr>
            <a:r>
              <a:rPr lang="en-US" sz="2400" b="1">
                <a:solidFill>
                  <a:schemeClr val="accent6">
                    <a:lumMod val="75000"/>
                  </a:schemeClr>
                </a:solidFill>
                <a:latin typeface="Calibri"/>
                <a:cs typeface="Calibri"/>
              </a:rPr>
              <a:t>1. Calculate indicators for counties in 2 states aligned with Social Determinants of Health</a:t>
            </a:r>
            <a:endParaRPr lang="en-US" sz="2400" b="1">
              <a:solidFill>
                <a:schemeClr val="accent6">
                  <a:lumMod val="75000"/>
                </a:schemeClr>
              </a:solidFill>
              <a:cs typeface="Calibri"/>
            </a:endParaRPr>
          </a:p>
          <a:p>
            <a:pPr marL="257175" indent="-257175">
              <a:spcBef>
                <a:spcPts val="0"/>
              </a:spcBef>
              <a:spcAft>
                <a:spcPts val="180"/>
              </a:spcAft>
              <a:buFont typeface="Arial" panose="020B0604020202020204" pitchFamily="34" charset="0"/>
              <a:buChar char="•"/>
            </a:pPr>
            <a:r>
              <a:rPr lang="en-US" sz="2000">
                <a:latin typeface="Calibri"/>
                <a:cs typeface="Calibri"/>
              </a:rPr>
              <a:t>Compare community embeddedness indicators for all counties in Virginia with those counties that have Army posts</a:t>
            </a:r>
            <a:endParaRPr lang="en-US" sz="2000">
              <a:cs typeface="Calibri"/>
            </a:endParaRPr>
          </a:p>
          <a:p>
            <a:pPr marL="257175" indent="-257175">
              <a:spcBef>
                <a:spcPts val="0"/>
              </a:spcBef>
              <a:spcAft>
                <a:spcPts val="180"/>
              </a:spcAft>
              <a:buFont typeface="Arial" panose="020B0604020202020204" pitchFamily="34" charset="0"/>
              <a:buChar char="•"/>
            </a:pPr>
            <a:r>
              <a:rPr lang="en-US" sz="2000">
                <a:latin typeface="Calibri"/>
                <a:cs typeface="Calibri"/>
              </a:rPr>
              <a:t>Compare differences between states (Oklahoma and Virginia)</a:t>
            </a:r>
          </a:p>
          <a:p>
            <a:pPr marL="257175" indent="-257175">
              <a:spcBef>
                <a:spcPts val="0"/>
              </a:spcBef>
              <a:spcAft>
                <a:spcPts val="180"/>
              </a:spcAft>
              <a:buFont typeface="Arial" panose="020B0604020202020204" pitchFamily="34" charset="0"/>
              <a:buChar char="•"/>
            </a:pPr>
            <a:r>
              <a:rPr lang="en-US" sz="2000" b="1">
                <a:solidFill>
                  <a:schemeClr val="accent6">
                    <a:lumMod val="75000"/>
                  </a:schemeClr>
                </a:solidFill>
                <a:latin typeface="Calibri"/>
                <a:cs typeface="Calibri"/>
              </a:rPr>
              <a:t>Challenge</a:t>
            </a:r>
            <a:r>
              <a:rPr lang="en-US" sz="2000">
                <a:latin typeface="Calibri"/>
                <a:cs typeface="Calibri"/>
              </a:rPr>
              <a:t> – how to weight components of indicators?</a:t>
            </a:r>
          </a:p>
          <a:p>
            <a:pPr marL="0" indent="0">
              <a:spcBef>
                <a:spcPts val="0"/>
              </a:spcBef>
              <a:spcAft>
                <a:spcPts val="180"/>
              </a:spcAft>
              <a:buNone/>
            </a:pPr>
            <a:r>
              <a:rPr lang="en-US" sz="2400" b="1">
                <a:solidFill>
                  <a:schemeClr val="accent6">
                    <a:lumMod val="75000"/>
                  </a:schemeClr>
                </a:solidFill>
                <a:latin typeface="Calibri"/>
                <a:cs typeface="Calibri"/>
              </a:rPr>
              <a:t>2. Use social media data to supplement  findings</a:t>
            </a:r>
          </a:p>
          <a:p>
            <a:pPr marL="257175" indent="-257175">
              <a:spcBef>
                <a:spcPts val="0"/>
              </a:spcBef>
              <a:spcAft>
                <a:spcPts val="180"/>
              </a:spcAft>
              <a:buFont typeface="Arial,Sans-Serif"/>
              <a:buChar char="•"/>
            </a:pPr>
            <a:r>
              <a:rPr lang="en-US" sz="2000">
                <a:ea typeface="+mn-lt"/>
                <a:cs typeface="+mn-lt"/>
              </a:rPr>
              <a:t>Using ideas from indicators, search for terms related to community embeddedness</a:t>
            </a:r>
          </a:p>
          <a:p>
            <a:pPr marL="257175" indent="-257175">
              <a:spcBef>
                <a:spcPts val="0"/>
              </a:spcBef>
              <a:spcAft>
                <a:spcPts val="180"/>
              </a:spcAft>
              <a:buFont typeface="Arial,Sans-Serif"/>
              <a:buChar char="•"/>
            </a:pPr>
            <a:r>
              <a:rPr lang="en-US" sz="2000" b="1">
                <a:solidFill>
                  <a:schemeClr val="accent6">
                    <a:lumMod val="75000"/>
                  </a:schemeClr>
                </a:solidFill>
                <a:latin typeface="Calibri"/>
                <a:cs typeface="Calibri"/>
              </a:rPr>
              <a:t>Challenge </a:t>
            </a:r>
            <a:r>
              <a:rPr lang="en-US" sz="2000">
                <a:ea typeface="+mn-lt"/>
                <a:cs typeface="+mn-lt"/>
              </a:rPr>
              <a:t>– Twitter requires approvals to obtain data; currently using blogs</a:t>
            </a:r>
          </a:p>
          <a:p>
            <a:pPr marL="0" indent="0">
              <a:spcBef>
                <a:spcPts val="0"/>
              </a:spcBef>
              <a:spcAft>
                <a:spcPts val="180"/>
              </a:spcAft>
              <a:buNone/>
            </a:pPr>
            <a:endParaRPr lang="en-US" sz="2200" b="1">
              <a:solidFill>
                <a:schemeClr val="accent6">
                  <a:lumMod val="75000"/>
                </a:schemeClr>
              </a:solidFill>
              <a:latin typeface="Calibri"/>
              <a:cs typeface="Calibri"/>
            </a:endParaRPr>
          </a:p>
          <a:p>
            <a:pPr marL="257175" indent="-257175">
              <a:spcBef>
                <a:spcPts val="0"/>
              </a:spcBef>
              <a:spcAft>
                <a:spcPts val="180"/>
              </a:spcAft>
            </a:pPr>
            <a:endParaRPr lang="en-US" sz="1980" b="1">
              <a:solidFill>
                <a:schemeClr val="accent6">
                  <a:lumMod val="75000"/>
                </a:schemeClr>
              </a:solidFill>
              <a:latin typeface="Calibri"/>
              <a:cs typeface="Calibri"/>
            </a:endParaRPr>
          </a:p>
        </p:txBody>
      </p:sp>
    </p:spTree>
    <p:extLst>
      <p:ext uri="{BB962C8B-B14F-4D97-AF65-F5344CB8AC3E}">
        <p14:creationId xmlns:p14="http://schemas.microsoft.com/office/powerpoint/2010/main" val="2979496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49773" y="190112"/>
            <a:ext cx="11007494"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pPr>
              <a:lnSpc>
                <a:spcPct val="80000"/>
              </a:lnSpc>
              <a:spcBef>
                <a:spcPct val="20000"/>
              </a:spcBef>
            </a:pPr>
            <a:r>
              <a:rPr lang="en-US" sz="3200" b="1">
                <a:solidFill>
                  <a:schemeClr val="accent6">
                    <a:lumMod val="75000"/>
                  </a:schemeClr>
                </a:solidFill>
                <a:latin typeface="Calibri"/>
                <a:ea typeface="+mn-ea"/>
                <a:cs typeface="Calibri"/>
              </a:rPr>
              <a:t>Ideas for Community Embeddedness Composite Indicators</a:t>
            </a:r>
          </a:p>
          <a:p>
            <a:pPr>
              <a:lnSpc>
                <a:spcPct val="80000"/>
              </a:lnSpc>
              <a:spcBef>
                <a:spcPct val="20000"/>
              </a:spcBef>
            </a:pPr>
            <a:endParaRPr lang="en-US" sz="3200" b="1">
              <a:solidFill>
                <a:schemeClr val="accent6">
                  <a:lumMod val="75000"/>
                </a:schemeClr>
              </a:solidFill>
              <a:latin typeface="Calibri"/>
              <a:ea typeface="+mn-ea"/>
              <a:cs typeface="Calibri"/>
            </a:endParaRPr>
          </a:p>
        </p:txBody>
      </p:sp>
      <p:sp>
        <p:nvSpPr>
          <p:cNvPr id="9" name="Text Placeholder 2">
            <a:extLst>
              <a:ext uri="{FF2B5EF4-FFF2-40B4-BE49-F238E27FC236}">
                <a16:creationId xmlns:a16="http://schemas.microsoft.com/office/drawing/2014/main" id="{8ABBB20C-D5F4-4620-9771-C634536AE8C9}"/>
              </a:ext>
            </a:extLst>
          </p:cNvPr>
          <p:cNvSpPr txBox="1">
            <a:spLocks/>
          </p:cNvSpPr>
          <p:nvPr/>
        </p:nvSpPr>
        <p:spPr>
          <a:xfrm>
            <a:off x="584551" y="872679"/>
            <a:ext cx="4870965" cy="5987461"/>
          </a:xfrm>
          <a:prstGeom prst="rect">
            <a:avLst/>
          </a:prstGeom>
        </p:spPr>
        <p:txBody>
          <a:bodyPr vert="horz" anchor="t"/>
          <a:lst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80"/>
              </a:spcAft>
              <a:buNone/>
            </a:pPr>
            <a:r>
              <a:rPr lang="en-US" sz="2000" b="1">
                <a:solidFill>
                  <a:schemeClr val="accent6">
                    <a:lumMod val="75000"/>
                  </a:schemeClr>
                </a:solidFill>
                <a:latin typeface="Calibri"/>
                <a:cs typeface="Calibri"/>
              </a:rPr>
              <a:t>Neighborhood and Built Environment</a:t>
            </a:r>
            <a:endParaRPr lang="en-US" sz="2000">
              <a:solidFill>
                <a:schemeClr val="accent6">
                  <a:lumMod val="75000"/>
                </a:schemeClr>
              </a:solidFill>
              <a:cs typeface="Calibri"/>
            </a:endParaRPr>
          </a:p>
          <a:p>
            <a:pPr marL="257175" indent="-257175">
              <a:spcBef>
                <a:spcPts val="0"/>
              </a:spcBef>
              <a:spcAft>
                <a:spcPts val="180"/>
              </a:spcAft>
              <a:buFont typeface="Arial" panose="020B0604020202020204" pitchFamily="34" charset="0"/>
              <a:buChar char="•"/>
            </a:pPr>
            <a:r>
              <a:rPr lang="en-US" sz="1600">
                <a:latin typeface="Calibri"/>
                <a:cs typeface="Calibri"/>
              </a:rPr>
              <a:t>housing characteristics: age, overcrowding, high housing costs, lack of kitchen/plumbing facilities</a:t>
            </a:r>
          </a:p>
          <a:p>
            <a:pPr marL="257175" indent="-257175">
              <a:spcBef>
                <a:spcPts val="0"/>
              </a:spcBef>
              <a:spcAft>
                <a:spcPts val="180"/>
              </a:spcAft>
              <a:buFont typeface="Arial" panose="020B0604020202020204" pitchFamily="34" charset="0"/>
              <a:buChar char="•"/>
            </a:pPr>
            <a:r>
              <a:rPr lang="en-US" sz="1600">
                <a:latin typeface="Calibri"/>
                <a:cs typeface="Calibri"/>
              </a:rPr>
              <a:t>homeowners vs. renters</a:t>
            </a:r>
          </a:p>
          <a:p>
            <a:pPr marL="257175" indent="-257175">
              <a:spcBef>
                <a:spcPts val="0"/>
              </a:spcBef>
              <a:spcAft>
                <a:spcPts val="180"/>
              </a:spcAft>
              <a:buFont typeface="Arial" panose="020B0604020202020204" pitchFamily="34" charset="0"/>
              <a:buChar char="•"/>
            </a:pPr>
            <a:r>
              <a:rPr lang="en-US" sz="1600">
                <a:latin typeface="Calibri"/>
                <a:cs typeface="Calibri"/>
              </a:rPr>
              <a:t>crime rates</a:t>
            </a:r>
          </a:p>
          <a:p>
            <a:pPr marL="257175" indent="-257175">
              <a:spcBef>
                <a:spcPts val="0"/>
              </a:spcBef>
              <a:spcAft>
                <a:spcPts val="180"/>
              </a:spcAft>
              <a:buFont typeface="Arial" panose="020B0604020202020204" pitchFamily="34" charset="0"/>
              <a:buChar char="•"/>
            </a:pPr>
            <a:r>
              <a:rPr lang="en-US" sz="1600">
                <a:latin typeface="Calibri"/>
                <a:cs typeface="Calibri"/>
              </a:rPr>
              <a:t>air/water quality</a:t>
            </a:r>
          </a:p>
          <a:p>
            <a:pPr marL="257175" indent="-257175">
              <a:spcBef>
                <a:spcPts val="0"/>
              </a:spcBef>
              <a:spcAft>
                <a:spcPts val="180"/>
              </a:spcAft>
              <a:buFont typeface="Arial" panose="020B0604020202020204" pitchFamily="34" charset="0"/>
              <a:buChar char="•"/>
            </a:pPr>
            <a:r>
              <a:rPr lang="en-US" sz="1600">
                <a:latin typeface="Calibri"/>
                <a:cs typeface="Calibri"/>
              </a:rPr>
              <a:t>residential segregation</a:t>
            </a:r>
          </a:p>
          <a:p>
            <a:pPr marL="257175" indent="-257175">
              <a:spcBef>
                <a:spcPts val="0"/>
              </a:spcBef>
              <a:spcAft>
                <a:spcPts val="180"/>
              </a:spcAft>
              <a:buFont typeface="Arial" panose="020B0604020202020204" pitchFamily="34" charset="0"/>
              <a:buChar char="•"/>
            </a:pPr>
            <a:r>
              <a:rPr lang="en-US" sz="1600">
                <a:latin typeface="Calibri"/>
                <a:cs typeface="Calibri"/>
              </a:rPr>
              <a:t>commute time/distance</a:t>
            </a:r>
          </a:p>
          <a:p>
            <a:pPr marL="257175" indent="-257175">
              <a:spcBef>
                <a:spcPts val="0"/>
              </a:spcBef>
              <a:spcAft>
                <a:spcPts val="180"/>
              </a:spcAft>
              <a:buFont typeface="Arial" panose="020B0604020202020204" pitchFamily="34" charset="0"/>
              <a:buChar char="•"/>
            </a:pPr>
            <a:r>
              <a:rPr lang="en-US" sz="1600">
                <a:latin typeface="Calibri"/>
                <a:cs typeface="Calibri"/>
              </a:rPr>
              <a:t>Open Street Maps: open space, sidewalks, playgrounds, parks</a:t>
            </a:r>
          </a:p>
          <a:p>
            <a:pPr marL="342900" indent="-342900">
              <a:spcBef>
                <a:spcPts val="0"/>
              </a:spcBef>
              <a:spcAft>
                <a:spcPts val="180"/>
              </a:spcAft>
            </a:pPr>
            <a:endParaRPr lang="en-US" sz="1050" b="1">
              <a:latin typeface="Calibri"/>
              <a:cs typeface="Calibri"/>
            </a:endParaRPr>
          </a:p>
          <a:p>
            <a:pPr marL="0" indent="0">
              <a:spcBef>
                <a:spcPts val="0"/>
              </a:spcBef>
              <a:spcAft>
                <a:spcPts val="180"/>
              </a:spcAft>
              <a:buNone/>
            </a:pPr>
            <a:r>
              <a:rPr lang="en-US" sz="2000" b="1">
                <a:solidFill>
                  <a:schemeClr val="accent6">
                    <a:lumMod val="75000"/>
                  </a:schemeClr>
                </a:solidFill>
                <a:latin typeface="Calibri"/>
                <a:cs typeface="Calibri"/>
              </a:rPr>
              <a:t>Health and Health Care</a:t>
            </a:r>
          </a:p>
          <a:p>
            <a:pPr marL="257175" indent="-257175">
              <a:spcBef>
                <a:spcPts val="0"/>
              </a:spcBef>
              <a:spcAft>
                <a:spcPts val="180"/>
              </a:spcAft>
              <a:buFont typeface="Arial" panose="020B0604020202020204" pitchFamily="34" charset="0"/>
              <a:buChar char="•"/>
            </a:pPr>
            <a:r>
              <a:rPr lang="en-US" sz="1600">
                <a:latin typeface="Calibri"/>
                <a:cs typeface="Calibri"/>
              </a:rPr>
              <a:t>primary care physicians</a:t>
            </a:r>
          </a:p>
          <a:p>
            <a:pPr marL="257175" indent="-257175">
              <a:spcBef>
                <a:spcPts val="0"/>
              </a:spcBef>
              <a:spcAft>
                <a:spcPts val="180"/>
              </a:spcAft>
              <a:buFont typeface="Arial" panose="020B0604020202020204" pitchFamily="34" charset="0"/>
              <a:buChar char="•"/>
            </a:pPr>
            <a:r>
              <a:rPr lang="en-US" sz="1600">
                <a:latin typeface="Calibri"/>
                <a:cs typeface="Calibri"/>
              </a:rPr>
              <a:t>teen births</a:t>
            </a:r>
          </a:p>
          <a:p>
            <a:pPr marL="257175" indent="-257175">
              <a:spcBef>
                <a:spcPts val="0"/>
              </a:spcBef>
              <a:spcAft>
                <a:spcPts val="180"/>
              </a:spcAft>
              <a:buFont typeface="Arial" panose="020B0604020202020204" pitchFamily="34" charset="0"/>
              <a:buChar char="•"/>
            </a:pPr>
            <a:r>
              <a:rPr lang="en-US" sz="1600">
                <a:latin typeface="Calibri"/>
                <a:cs typeface="Calibri"/>
              </a:rPr>
              <a:t>infant/child mortality</a:t>
            </a:r>
          </a:p>
          <a:p>
            <a:pPr marL="257175" indent="-257175">
              <a:spcBef>
                <a:spcPts val="0"/>
              </a:spcBef>
              <a:spcAft>
                <a:spcPts val="180"/>
              </a:spcAft>
              <a:buFont typeface="Arial" panose="020B0604020202020204" pitchFamily="34" charset="0"/>
              <a:buChar char="•"/>
            </a:pPr>
            <a:r>
              <a:rPr lang="en-US" sz="1600">
                <a:latin typeface="Calibri"/>
                <a:cs typeface="Calibri"/>
              </a:rPr>
              <a:t>preventable hospital admissions</a:t>
            </a:r>
          </a:p>
          <a:p>
            <a:pPr marL="257175" indent="-257175">
              <a:spcBef>
                <a:spcPts val="0"/>
              </a:spcBef>
              <a:spcAft>
                <a:spcPts val="180"/>
              </a:spcAft>
              <a:buFont typeface="Arial" panose="020B0604020202020204" pitchFamily="34" charset="0"/>
              <a:buChar char="•"/>
            </a:pPr>
            <a:r>
              <a:rPr lang="en-US" sz="1600">
                <a:latin typeface="Calibri"/>
                <a:cs typeface="Calibri"/>
              </a:rPr>
              <a:t>insurance coverage</a:t>
            </a:r>
          </a:p>
          <a:p>
            <a:pPr marL="257175" indent="-257175">
              <a:spcBef>
                <a:spcPts val="0"/>
              </a:spcBef>
              <a:spcAft>
                <a:spcPts val="180"/>
              </a:spcAft>
              <a:buFont typeface="Arial" panose="020B0604020202020204" pitchFamily="34" charset="0"/>
              <a:buChar char="•"/>
            </a:pPr>
            <a:r>
              <a:rPr lang="en-US" sz="1600">
                <a:latin typeface="Calibri"/>
                <a:cs typeface="Calibri"/>
              </a:rPr>
              <a:t>drug overdose deaths</a:t>
            </a:r>
          </a:p>
          <a:p>
            <a:pPr marL="257175" indent="-257175">
              <a:spcBef>
                <a:spcPts val="0"/>
              </a:spcBef>
              <a:spcAft>
                <a:spcPts val="180"/>
              </a:spcAft>
              <a:buFont typeface="Arial" panose="020B0604020202020204" pitchFamily="34" charset="0"/>
              <a:buChar char="•"/>
            </a:pPr>
            <a:r>
              <a:rPr lang="en-US" sz="1600">
                <a:latin typeface="Calibri"/>
                <a:cs typeface="Calibri"/>
              </a:rPr>
              <a:t>reports of poor/fair health</a:t>
            </a:r>
          </a:p>
          <a:p>
            <a:pPr marL="257175" indent="-257175">
              <a:spcBef>
                <a:spcPts val="0"/>
              </a:spcBef>
              <a:spcAft>
                <a:spcPts val="180"/>
              </a:spcAft>
              <a:buFont typeface="Arial" panose="020B0604020202020204" pitchFamily="34" charset="0"/>
              <a:buChar char="•"/>
            </a:pPr>
            <a:r>
              <a:rPr lang="en-US" sz="1600">
                <a:latin typeface="Calibri"/>
                <a:cs typeface="Calibri"/>
              </a:rPr>
              <a:t>Open Street Maps: liquor stores, fast food restaurants, fitness centers</a:t>
            </a:r>
          </a:p>
        </p:txBody>
      </p:sp>
      <p:sp>
        <p:nvSpPr>
          <p:cNvPr id="13" name="Text Placeholder 3">
            <a:extLst>
              <a:ext uri="{FF2B5EF4-FFF2-40B4-BE49-F238E27FC236}">
                <a16:creationId xmlns:a16="http://schemas.microsoft.com/office/drawing/2014/main" id="{277D7FE2-5500-49B0-962A-073D5D4D2A17}"/>
              </a:ext>
            </a:extLst>
          </p:cNvPr>
          <p:cNvSpPr txBox="1">
            <a:spLocks/>
          </p:cNvSpPr>
          <p:nvPr/>
        </p:nvSpPr>
        <p:spPr>
          <a:xfrm>
            <a:off x="5386076" y="818406"/>
            <a:ext cx="5022809" cy="5319811"/>
          </a:xfrm>
          <a:prstGeom prst="rect">
            <a:avLst/>
          </a:prstGeom>
        </p:spPr>
        <p:txBody>
          <a:bodyPr vert="horz" anchor="t"/>
          <a:lst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80"/>
              </a:spcAft>
              <a:buNone/>
            </a:pPr>
            <a:r>
              <a:rPr lang="en-US" sz="2000" b="1">
                <a:solidFill>
                  <a:schemeClr val="accent6">
                    <a:lumMod val="75000"/>
                  </a:schemeClr>
                </a:solidFill>
                <a:latin typeface="Calibri"/>
                <a:cs typeface="Calibri"/>
              </a:rPr>
              <a:t>Economic Stability</a:t>
            </a:r>
            <a:endParaRPr lang="en-US" sz="2000">
              <a:solidFill>
                <a:schemeClr val="accent6">
                  <a:lumMod val="75000"/>
                </a:schemeClr>
              </a:solidFill>
              <a:cs typeface="Calibri"/>
            </a:endParaRPr>
          </a:p>
          <a:p>
            <a:pPr marL="257175" indent="-257175">
              <a:spcBef>
                <a:spcPts val="0"/>
              </a:spcBef>
              <a:spcAft>
                <a:spcPts val="180"/>
              </a:spcAft>
              <a:buFont typeface="Arial" panose="020B0604020202020204" pitchFamily="34" charset="0"/>
              <a:buChar char="•"/>
            </a:pPr>
            <a:r>
              <a:rPr lang="en-US" sz="1600">
                <a:latin typeface="Calibri"/>
                <a:cs typeface="Calibri"/>
              </a:rPr>
              <a:t>poverty status</a:t>
            </a:r>
          </a:p>
          <a:p>
            <a:pPr marL="257175" indent="-257175">
              <a:spcBef>
                <a:spcPts val="0"/>
              </a:spcBef>
              <a:spcAft>
                <a:spcPts val="180"/>
              </a:spcAft>
              <a:buFont typeface="Arial" panose="020B0604020202020204" pitchFamily="34" charset="0"/>
              <a:buChar char="•"/>
            </a:pPr>
            <a:r>
              <a:rPr lang="en-US" sz="1600">
                <a:latin typeface="Calibri"/>
                <a:cs typeface="Calibri"/>
              </a:rPr>
              <a:t>employment status</a:t>
            </a:r>
          </a:p>
          <a:p>
            <a:pPr marL="257175" indent="-257175">
              <a:spcBef>
                <a:spcPts val="0"/>
              </a:spcBef>
              <a:spcAft>
                <a:spcPts val="180"/>
              </a:spcAft>
              <a:buFont typeface="Arial" panose="020B0604020202020204" pitchFamily="34" charset="0"/>
              <a:buChar char="•"/>
            </a:pPr>
            <a:r>
              <a:rPr lang="en-US" sz="1600">
                <a:latin typeface="Calibri"/>
                <a:cs typeface="Calibri"/>
              </a:rPr>
              <a:t>income inequality</a:t>
            </a:r>
          </a:p>
          <a:p>
            <a:pPr marL="257175" indent="-257175">
              <a:spcBef>
                <a:spcPts val="0"/>
              </a:spcBef>
              <a:spcAft>
                <a:spcPts val="180"/>
              </a:spcAft>
              <a:buFont typeface="Arial" panose="020B0604020202020204" pitchFamily="34" charset="0"/>
              <a:buChar char="•"/>
            </a:pPr>
            <a:r>
              <a:rPr lang="en-US" sz="1600">
                <a:latin typeface="Calibri"/>
                <a:cs typeface="Calibri"/>
              </a:rPr>
              <a:t>median income</a:t>
            </a:r>
          </a:p>
          <a:p>
            <a:pPr marL="257175" indent="-257175">
              <a:spcBef>
                <a:spcPts val="0"/>
              </a:spcBef>
              <a:spcAft>
                <a:spcPts val="180"/>
              </a:spcAft>
              <a:buFont typeface="Arial" panose="020B0604020202020204" pitchFamily="34" charset="0"/>
              <a:buChar char="•"/>
            </a:pPr>
            <a:r>
              <a:rPr lang="en-US" sz="1600">
                <a:latin typeface="Calibri"/>
                <a:cs typeface="Calibri"/>
              </a:rPr>
              <a:t>food insecurity</a:t>
            </a:r>
          </a:p>
          <a:p>
            <a:pPr marL="0" indent="0">
              <a:spcBef>
                <a:spcPts val="0"/>
              </a:spcBef>
              <a:spcAft>
                <a:spcPts val="180"/>
              </a:spcAft>
              <a:buNone/>
            </a:pPr>
            <a:endParaRPr lang="en-US" sz="1000">
              <a:solidFill>
                <a:srgbClr val="000000"/>
              </a:solidFill>
              <a:latin typeface="Calibri"/>
              <a:cs typeface="Calibri"/>
            </a:endParaRPr>
          </a:p>
          <a:p>
            <a:pPr marL="0" indent="0">
              <a:spcBef>
                <a:spcPts val="0"/>
              </a:spcBef>
              <a:spcAft>
                <a:spcPts val="180"/>
              </a:spcAft>
              <a:buNone/>
            </a:pPr>
            <a:r>
              <a:rPr lang="en-US" sz="2000" b="1">
                <a:solidFill>
                  <a:schemeClr val="accent6">
                    <a:lumMod val="75000"/>
                  </a:schemeClr>
                </a:solidFill>
                <a:latin typeface="Calibri"/>
                <a:cs typeface="Calibri"/>
              </a:rPr>
              <a:t>Education</a:t>
            </a:r>
          </a:p>
          <a:p>
            <a:pPr marL="257175" indent="-257175">
              <a:spcBef>
                <a:spcPts val="0"/>
              </a:spcBef>
              <a:spcAft>
                <a:spcPts val="180"/>
              </a:spcAft>
              <a:buFont typeface="Arial" panose="020B0604020202020204" pitchFamily="34" charset="0"/>
              <a:buChar char="•"/>
            </a:pPr>
            <a:r>
              <a:rPr lang="en-US" sz="1600">
                <a:latin typeface="Calibri"/>
                <a:cs typeface="Calibri"/>
              </a:rPr>
              <a:t>highest level of educational attainment</a:t>
            </a:r>
          </a:p>
          <a:p>
            <a:pPr marL="257175" indent="-257175">
              <a:spcBef>
                <a:spcPts val="0"/>
              </a:spcBef>
              <a:spcAft>
                <a:spcPts val="180"/>
              </a:spcAft>
              <a:buFont typeface="Arial" panose="020B0604020202020204" pitchFamily="34" charset="0"/>
              <a:buChar char="•"/>
            </a:pPr>
            <a:r>
              <a:rPr lang="en-US" sz="1600">
                <a:latin typeface="Calibri"/>
                <a:cs typeface="Calibri"/>
              </a:rPr>
              <a:t>on-time high school graduation rate</a:t>
            </a:r>
          </a:p>
          <a:p>
            <a:pPr marL="257175" indent="-257175">
              <a:spcBef>
                <a:spcPts val="0"/>
              </a:spcBef>
              <a:spcAft>
                <a:spcPts val="180"/>
              </a:spcAft>
              <a:buFont typeface="Arial" panose="020B0604020202020204" pitchFamily="34" charset="0"/>
              <a:buChar char="•"/>
            </a:pPr>
            <a:r>
              <a:rPr lang="en-US" sz="1600">
                <a:latin typeface="Calibri"/>
                <a:cs typeface="Calibri"/>
              </a:rPr>
              <a:t>early childhood education enrollment</a:t>
            </a:r>
          </a:p>
          <a:p>
            <a:pPr marL="257175" indent="-257175">
              <a:spcBef>
                <a:spcPts val="0"/>
              </a:spcBef>
              <a:spcAft>
                <a:spcPts val="180"/>
              </a:spcAft>
              <a:buFont typeface="Arial" panose="020B0604020202020204" pitchFamily="34" charset="0"/>
              <a:buChar char="•"/>
            </a:pPr>
            <a:endParaRPr lang="en-US" sz="1000">
              <a:solidFill>
                <a:srgbClr val="000000"/>
              </a:solidFill>
              <a:latin typeface="Calibri"/>
              <a:cs typeface="Calibri"/>
            </a:endParaRPr>
          </a:p>
          <a:p>
            <a:pPr marL="0" indent="0">
              <a:spcBef>
                <a:spcPts val="0"/>
              </a:spcBef>
              <a:spcAft>
                <a:spcPts val="180"/>
              </a:spcAft>
              <a:buNone/>
            </a:pPr>
            <a:r>
              <a:rPr lang="en-US" sz="2000" b="1">
                <a:solidFill>
                  <a:schemeClr val="accent6">
                    <a:lumMod val="75000"/>
                  </a:schemeClr>
                </a:solidFill>
                <a:latin typeface="Calibri"/>
                <a:cs typeface="Calibri"/>
              </a:rPr>
              <a:t>Social and Community Context</a:t>
            </a:r>
          </a:p>
          <a:p>
            <a:pPr marL="257175" indent="-257175">
              <a:spcBef>
                <a:spcPts val="0"/>
              </a:spcBef>
              <a:spcAft>
                <a:spcPts val="180"/>
              </a:spcAft>
              <a:buFont typeface="Arial" panose="020B0604020202020204" pitchFamily="34" charset="0"/>
              <a:buChar char="•"/>
            </a:pPr>
            <a:r>
              <a:rPr lang="en-US" sz="1600">
                <a:latin typeface="Calibri"/>
                <a:cs typeface="Calibri"/>
              </a:rPr>
              <a:t>membership associations</a:t>
            </a:r>
          </a:p>
          <a:p>
            <a:pPr marL="257175" indent="-257175">
              <a:spcBef>
                <a:spcPts val="0"/>
              </a:spcBef>
              <a:spcAft>
                <a:spcPts val="180"/>
              </a:spcAft>
              <a:buFont typeface="Arial" panose="020B0604020202020204" pitchFamily="34" charset="0"/>
              <a:buChar char="•"/>
            </a:pPr>
            <a:r>
              <a:rPr lang="en-US" sz="1600">
                <a:latin typeface="Calibri"/>
                <a:cs typeface="Calibri"/>
              </a:rPr>
              <a:t>voting rate</a:t>
            </a:r>
          </a:p>
          <a:p>
            <a:pPr marL="257175" indent="-257175">
              <a:spcBef>
                <a:spcPts val="0"/>
              </a:spcBef>
              <a:spcAft>
                <a:spcPts val="180"/>
              </a:spcAft>
              <a:buFont typeface="Arial" panose="020B0604020202020204" pitchFamily="34" charset="0"/>
              <a:buChar char="•"/>
            </a:pPr>
            <a:r>
              <a:rPr lang="en-US" sz="1600">
                <a:latin typeface="Calibri"/>
                <a:cs typeface="Calibri"/>
              </a:rPr>
              <a:t>racial/ethnic diversity</a:t>
            </a:r>
          </a:p>
          <a:p>
            <a:pPr marL="257175" indent="-257175">
              <a:spcBef>
                <a:spcPts val="0"/>
              </a:spcBef>
              <a:spcAft>
                <a:spcPts val="180"/>
              </a:spcAft>
              <a:buFont typeface="Arial" panose="020B0604020202020204" pitchFamily="34" charset="0"/>
              <a:buChar char="•"/>
            </a:pPr>
            <a:r>
              <a:rPr lang="en-US" sz="1600">
                <a:latin typeface="Calibri"/>
                <a:cs typeface="Calibri"/>
              </a:rPr>
              <a:t>marriage rates</a:t>
            </a:r>
          </a:p>
          <a:p>
            <a:pPr marL="257175" indent="-257175">
              <a:spcBef>
                <a:spcPts val="0"/>
              </a:spcBef>
              <a:spcAft>
                <a:spcPts val="180"/>
              </a:spcAft>
              <a:buFont typeface="Arial" panose="020B0604020202020204" pitchFamily="34" charset="0"/>
              <a:buChar char="•"/>
            </a:pPr>
            <a:r>
              <a:rPr lang="en-US" sz="1600">
                <a:latin typeface="Calibri"/>
                <a:cs typeface="Calibri"/>
              </a:rPr>
              <a:t>family size</a:t>
            </a:r>
          </a:p>
          <a:p>
            <a:pPr marL="257175" indent="-257175">
              <a:spcBef>
                <a:spcPts val="0"/>
              </a:spcBef>
              <a:spcAft>
                <a:spcPts val="180"/>
              </a:spcAft>
              <a:buFont typeface="Arial" panose="020B0604020202020204" pitchFamily="34" charset="0"/>
              <a:buChar char="•"/>
            </a:pPr>
            <a:r>
              <a:rPr lang="en-US" sz="1600">
                <a:latin typeface="Calibri"/>
                <a:cs typeface="Calibri"/>
              </a:rPr>
              <a:t>library patronage</a:t>
            </a:r>
          </a:p>
          <a:p>
            <a:pPr marL="257175" indent="-257175">
              <a:spcBef>
                <a:spcPts val="0"/>
              </a:spcBef>
              <a:spcAft>
                <a:spcPts val="180"/>
              </a:spcAft>
              <a:buFont typeface="Arial" panose="020B0604020202020204" pitchFamily="34" charset="0"/>
              <a:buChar char="•"/>
            </a:pPr>
            <a:r>
              <a:rPr lang="en-US" sz="1600">
                <a:latin typeface="Calibri"/>
                <a:cs typeface="Calibri"/>
              </a:rPr>
              <a:t>foster care entry</a:t>
            </a:r>
          </a:p>
          <a:p>
            <a:pPr marL="257175" indent="-257175">
              <a:spcBef>
                <a:spcPts val="0"/>
              </a:spcBef>
              <a:spcAft>
                <a:spcPts val="180"/>
              </a:spcAft>
              <a:buFont typeface="Arial" panose="020B0604020202020204" pitchFamily="34" charset="0"/>
              <a:buChar char="•"/>
            </a:pPr>
            <a:r>
              <a:rPr lang="en-US" sz="1600">
                <a:latin typeface="Calibri"/>
                <a:cs typeface="Calibri"/>
              </a:rPr>
              <a:t>Open Street Maps: community centers, museums, religious institutions</a:t>
            </a:r>
          </a:p>
        </p:txBody>
      </p:sp>
    </p:spTree>
    <p:extLst>
      <p:ext uri="{BB962C8B-B14F-4D97-AF65-F5344CB8AC3E}">
        <p14:creationId xmlns:p14="http://schemas.microsoft.com/office/powerpoint/2010/main" val="3346819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767350" y="190112"/>
            <a:ext cx="9464040"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sz="3200" b="1">
                <a:solidFill>
                  <a:schemeClr val="accent6">
                    <a:lumMod val="75000"/>
                  </a:schemeClr>
                </a:solidFill>
                <a:latin typeface="Calibri"/>
                <a:cs typeface="Calibri"/>
              </a:rPr>
              <a:t>Data Discovery</a:t>
            </a:r>
            <a:endParaRPr lang="en-US"/>
          </a:p>
        </p:txBody>
      </p:sp>
      <p:graphicFrame>
        <p:nvGraphicFramePr>
          <p:cNvPr id="2" name="Content Placeholder 4">
            <a:extLst>
              <a:ext uri="{FF2B5EF4-FFF2-40B4-BE49-F238E27FC236}">
                <a16:creationId xmlns:a16="http://schemas.microsoft.com/office/drawing/2014/main" id="{430B81D7-99F0-46D5-B5CD-8C83D7FB5848}"/>
              </a:ext>
            </a:extLst>
          </p:cNvPr>
          <p:cNvGraphicFramePr>
            <a:graphicFrameLocks/>
          </p:cNvGraphicFramePr>
          <p:nvPr/>
        </p:nvGraphicFramePr>
        <p:xfrm>
          <a:off x="693906" y="706543"/>
          <a:ext cx="9464039" cy="5717413"/>
        </p:xfrm>
        <a:graphic>
          <a:graphicData uri="http://schemas.openxmlformats.org/drawingml/2006/table">
            <a:tbl>
              <a:tblPr firstRow="1" bandRow="1">
                <a:tableStyleId>{5C22544A-7EE6-4342-B048-85BDC9FD1C3A}</a:tableStyleId>
              </a:tblPr>
              <a:tblGrid>
                <a:gridCol w="2366010">
                  <a:extLst>
                    <a:ext uri="{9D8B030D-6E8A-4147-A177-3AD203B41FA5}">
                      <a16:colId xmlns:a16="http://schemas.microsoft.com/office/drawing/2014/main" val="2914742123"/>
                    </a:ext>
                  </a:extLst>
                </a:gridCol>
                <a:gridCol w="3698653">
                  <a:extLst>
                    <a:ext uri="{9D8B030D-6E8A-4147-A177-3AD203B41FA5}">
                      <a16:colId xmlns:a16="http://schemas.microsoft.com/office/drawing/2014/main" val="2125919676"/>
                    </a:ext>
                  </a:extLst>
                </a:gridCol>
                <a:gridCol w="2284336">
                  <a:extLst>
                    <a:ext uri="{9D8B030D-6E8A-4147-A177-3AD203B41FA5}">
                      <a16:colId xmlns:a16="http://schemas.microsoft.com/office/drawing/2014/main" val="1427981063"/>
                    </a:ext>
                  </a:extLst>
                </a:gridCol>
                <a:gridCol w="1115040">
                  <a:extLst>
                    <a:ext uri="{9D8B030D-6E8A-4147-A177-3AD203B41FA5}">
                      <a16:colId xmlns:a16="http://schemas.microsoft.com/office/drawing/2014/main" val="4221866470"/>
                    </a:ext>
                  </a:extLst>
                </a:gridCol>
              </a:tblGrid>
              <a:tr h="268356">
                <a:tc>
                  <a:txBody>
                    <a:bodyPr/>
                    <a:lstStyle/>
                    <a:p>
                      <a:r>
                        <a:rPr lang="en-US" sz="1300"/>
                        <a:t>Data source</a:t>
                      </a:r>
                    </a:p>
                  </a:txBody>
                  <a:tcPr marL="82296" marR="82296" marT="41148" marB="41148"/>
                </a:tc>
                <a:tc>
                  <a:txBody>
                    <a:bodyPr/>
                    <a:lstStyle/>
                    <a:p>
                      <a:r>
                        <a:rPr lang="en-US" sz="1300"/>
                        <a:t>Measures</a:t>
                      </a:r>
                    </a:p>
                  </a:txBody>
                  <a:tcPr marL="82296" marR="82296" marT="41148" marB="41148"/>
                </a:tc>
                <a:tc>
                  <a:txBody>
                    <a:bodyPr/>
                    <a:lstStyle/>
                    <a:p>
                      <a:r>
                        <a:rPr lang="en-US" sz="1300"/>
                        <a:t>Challenges</a:t>
                      </a:r>
                    </a:p>
                  </a:txBody>
                  <a:tcPr marL="82296" marR="82296" marT="41148" marB="41148"/>
                </a:tc>
                <a:tc>
                  <a:txBody>
                    <a:bodyPr/>
                    <a:lstStyle/>
                    <a:p>
                      <a:r>
                        <a:rPr lang="en-US" sz="1300"/>
                        <a:t>Keep/Shelve</a:t>
                      </a:r>
                    </a:p>
                  </a:txBody>
                  <a:tcPr marL="82296" marR="82296" marT="41148" marB="41148"/>
                </a:tc>
                <a:extLst>
                  <a:ext uri="{0D108BD9-81ED-4DB2-BD59-A6C34878D82A}">
                    <a16:rowId xmlns:a16="http://schemas.microsoft.com/office/drawing/2014/main" val="823818688"/>
                  </a:ext>
                </a:extLst>
              </a:tr>
              <a:tr h="554101">
                <a:tc>
                  <a:txBody>
                    <a:bodyPr/>
                    <a:lstStyle/>
                    <a:p>
                      <a:pPr lvl="0">
                        <a:buNone/>
                      </a:pPr>
                      <a:r>
                        <a:rPr lang="en-US" sz="1600" b="1">
                          <a:solidFill>
                            <a:schemeClr val="tx1"/>
                          </a:solidFill>
                        </a:rPr>
                        <a:t>American Community Survey</a:t>
                      </a:r>
                      <a:endParaRPr lang="en-US" sz="1600"/>
                    </a:p>
                  </a:txBody>
                  <a:tcPr marL="82296" marR="82296" marT="41148" marB="41148"/>
                </a:tc>
                <a:tc>
                  <a:txBody>
                    <a:bodyPr/>
                    <a:lstStyle/>
                    <a:p>
                      <a:pPr lvl="0">
                        <a:buNone/>
                      </a:pPr>
                      <a:r>
                        <a:rPr lang="en-US" sz="1600" b="1">
                          <a:solidFill>
                            <a:schemeClr val="tx1"/>
                          </a:solidFill>
                        </a:rPr>
                        <a:t>Social, economic, housing, and demographic characteristics</a:t>
                      </a:r>
                      <a:endParaRPr lang="en-US" sz="1600"/>
                    </a:p>
                  </a:txBody>
                  <a:tcPr marL="82296" marR="82296" marT="41148" marB="41148"/>
                </a:tc>
                <a:tc>
                  <a:txBody>
                    <a:bodyPr/>
                    <a:lstStyle/>
                    <a:p>
                      <a:pPr lvl="0">
                        <a:buNone/>
                      </a:pPr>
                      <a:r>
                        <a:rPr lang="en-US" sz="1600" b="1">
                          <a:solidFill>
                            <a:schemeClr val="tx1"/>
                          </a:solidFill>
                        </a:rPr>
                        <a:t>None</a:t>
                      </a:r>
                      <a:endParaRPr lang="en-US" sz="1600"/>
                    </a:p>
                  </a:txBody>
                  <a:tcPr marL="82296" marR="82296" marT="41148" marB="41148"/>
                </a:tc>
                <a:tc>
                  <a:txBody>
                    <a:bodyPr/>
                    <a:lstStyle/>
                    <a:p>
                      <a:pPr lvl="0">
                        <a:buNone/>
                      </a:pPr>
                      <a:r>
                        <a:rPr lang="en-US" sz="1600" b="1">
                          <a:solidFill>
                            <a:schemeClr val="tx1"/>
                          </a:solidFill>
                        </a:rPr>
                        <a:t>Keep</a:t>
                      </a:r>
                      <a:endParaRPr lang="en-US" sz="1600"/>
                    </a:p>
                  </a:txBody>
                  <a:tcPr marL="82296" marR="82296" marT="41148" marB="41148"/>
                </a:tc>
                <a:extLst>
                  <a:ext uri="{0D108BD9-81ED-4DB2-BD59-A6C34878D82A}">
                    <a16:rowId xmlns:a16="http://schemas.microsoft.com/office/drawing/2014/main" val="1200219868"/>
                  </a:ext>
                </a:extLst>
              </a:tr>
              <a:tr h="554101">
                <a:tc>
                  <a:txBody>
                    <a:bodyPr/>
                    <a:lstStyle/>
                    <a:p>
                      <a:pPr lvl="0">
                        <a:buNone/>
                      </a:pPr>
                      <a:r>
                        <a:rPr lang="en-US" sz="1600" b="1"/>
                        <a:t>Virginia Department of Health, Injury &amp; Violence</a:t>
                      </a:r>
                    </a:p>
                  </a:txBody>
                  <a:tcPr marL="82296" marR="82296" marT="41148" marB="41148"/>
                </a:tc>
                <a:tc>
                  <a:txBody>
                    <a:bodyPr/>
                    <a:lstStyle/>
                    <a:p>
                      <a:pPr lvl="0">
                        <a:buNone/>
                      </a:pPr>
                      <a:r>
                        <a:rPr lang="en-US" sz="1600" b="1"/>
                        <a:t>Deaths due to injury and violence</a:t>
                      </a:r>
                    </a:p>
                  </a:txBody>
                  <a:tcPr marL="82296" marR="82296" marT="41148" marB="41148"/>
                </a:tc>
                <a:tc>
                  <a:txBody>
                    <a:bodyPr/>
                    <a:lstStyle/>
                    <a:p>
                      <a:pPr lvl="0">
                        <a:buNone/>
                      </a:pPr>
                      <a:r>
                        <a:rPr lang="en-US" sz="1600" b="1"/>
                        <a:t>Have to request CSV files directly from Virginia Department of Health</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304606776"/>
                  </a:ext>
                </a:extLst>
              </a:tr>
              <a:tr h="658368">
                <a:tc>
                  <a:txBody>
                    <a:bodyPr/>
                    <a:lstStyle/>
                    <a:p>
                      <a:pPr lvl="0">
                        <a:buNone/>
                      </a:pPr>
                      <a:r>
                        <a:rPr lang="en-US" sz="1600" b="1"/>
                        <a:t>County Health Rankings</a:t>
                      </a:r>
                    </a:p>
                  </a:txBody>
                  <a:tcPr marL="82296" marR="82296" marT="41148" marB="41148"/>
                </a:tc>
                <a:tc>
                  <a:txBody>
                    <a:bodyPr/>
                    <a:lstStyle/>
                    <a:p>
                      <a:pPr lvl="0">
                        <a:buNone/>
                      </a:pPr>
                      <a:r>
                        <a:rPr lang="en-US" sz="1600" b="1"/>
                        <a:t>Health outcomes, health behavior, socioeconomic factors, physical environment</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539167092"/>
                  </a:ext>
                </a:extLst>
              </a:tr>
              <a:tr h="554101">
                <a:tc>
                  <a:txBody>
                    <a:bodyPr/>
                    <a:lstStyle/>
                    <a:p>
                      <a:pPr lvl="0">
                        <a:buNone/>
                      </a:pPr>
                      <a:r>
                        <a:rPr lang="en-US" sz="1600" b="1"/>
                        <a:t>Election Turnout, Individual Elections (Virginia)</a:t>
                      </a:r>
                    </a:p>
                  </a:txBody>
                  <a:tcPr marL="82296" marR="82296" marT="41148" marB="41148"/>
                </a:tc>
                <a:tc>
                  <a:txBody>
                    <a:bodyPr/>
                    <a:lstStyle/>
                    <a:p>
                      <a:pPr lvl="0">
                        <a:buNone/>
                      </a:pPr>
                      <a:r>
                        <a:rPr lang="en-US" sz="1600" b="1"/>
                        <a:t>Voter turnout data for general and special elections</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354541765"/>
                  </a:ext>
                </a:extLst>
              </a:tr>
              <a:tr h="658368">
                <a:tc>
                  <a:txBody>
                    <a:bodyPr/>
                    <a:lstStyle/>
                    <a:p>
                      <a:pPr lvl="0">
                        <a:buNone/>
                      </a:pPr>
                      <a:r>
                        <a:rPr lang="en-US" sz="1600" b="1"/>
                        <a:t>Kids Count Data Center</a:t>
                      </a:r>
                    </a:p>
                  </a:txBody>
                  <a:tcPr marL="82296" marR="82296" marT="41148" marB="41148"/>
                </a:tc>
                <a:tc>
                  <a:txBody>
                    <a:bodyPr/>
                    <a:lstStyle/>
                    <a:p>
                      <a:pPr lvl="0">
                        <a:buNone/>
                      </a:pPr>
                      <a:r>
                        <a:rPr lang="en-US" sz="1600" b="1"/>
                        <a:t>Demographic indicators, economic well-being, education, health, safety for children</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536236458"/>
                  </a:ext>
                </a:extLst>
              </a:tr>
              <a:tr h="554101">
                <a:tc>
                  <a:txBody>
                    <a:bodyPr/>
                    <a:lstStyle/>
                    <a:p>
                      <a:pPr lvl="0">
                        <a:buNone/>
                      </a:pPr>
                      <a:r>
                        <a:rPr lang="en-US" sz="1600" b="1"/>
                        <a:t>Public Libraries Survey</a:t>
                      </a:r>
                    </a:p>
                  </a:txBody>
                  <a:tcPr marL="82296" marR="82296" marT="41148" marB="41148"/>
                </a:tc>
                <a:tc>
                  <a:txBody>
                    <a:bodyPr/>
                    <a:lstStyle/>
                    <a:p>
                      <a:pPr lvl="0">
                        <a:buNone/>
                      </a:pPr>
                      <a:r>
                        <a:rPr lang="en-US" sz="1600" b="1"/>
                        <a:t>Public libraries within the U.S.</a:t>
                      </a:r>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2729981342"/>
                  </a:ext>
                </a:extLst>
              </a:tr>
              <a:tr h="855482">
                <a:tc>
                  <a:txBody>
                    <a:bodyPr/>
                    <a:lstStyle/>
                    <a:p>
                      <a:pPr lvl="0">
                        <a:buNone/>
                      </a:pPr>
                      <a:r>
                        <a:rPr lang="en-US" sz="1600" b="1"/>
                        <a:t>Open Street Maps</a:t>
                      </a:r>
                    </a:p>
                  </a:txBody>
                  <a:tcPr marL="82296" marR="82296" marT="41148" marB="41148"/>
                </a:tc>
                <a:tc>
                  <a:txBody>
                    <a:bodyPr/>
                    <a:lstStyle/>
                    <a:p>
                      <a:pPr lvl="0">
                        <a:buNone/>
                      </a:pPr>
                      <a:r>
                        <a:rPr lang="en-US" sz="1600" b="1"/>
                        <a:t>Location of various buildings and resources (e.g., </a:t>
                      </a:r>
                      <a:r>
                        <a:rPr lang="en-US" sz="1600" b="1" i="0" u="none" strike="noStrike" noProof="0">
                          <a:solidFill>
                            <a:schemeClr val="tx1"/>
                          </a:solidFill>
                          <a:latin typeface="Calibri"/>
                        </a:rPr>
                        <a:t>open space, sidewalks, playgrounds, parks)</a:t>
                      </a:r>
                      <a:endParaRPr lang="en-US" sz="1600" b="1" i="0" u="none" strike="noStrike" noProof="0">
                        <a:latin typeface="Calibri"/>
                      </a:endParaRPr>
                    </a:p>
                    <a:p>
                      <a:pPr lvl="0">
                        <a:buNone/>
                      </a:pPr>
                      <a:endParaRPr lang="en-US" sz="1600" b="1"/>
                    </a:p>
                  </a:txBody>
                  <a:tcPr marL="82296" marR="82296" marT="41148" marB="41148"/>
                </a:tc>
                <a:tc>
                  <a:txBody>
                    <a:bodyPr/>
                    <a:lstStyle/>
                    <a:p>
                      <a:pPr lvl="0">
                        <a:buNone/>
                      </a:pPr>
                      <a:r>
                        <a:rPr lang="en-US" sz="1600" b="1"/>
                        <a:t>None</a:t>
                      </a:r>
                    </a:p>
                  </a:txBody>
                  <a:tcPr marL="82296" marR="82296" marT="41148" marB="41148"/>
                </a:tc>
                <a:tc>
                  <a:txBody>
                    <a:bodyPr/>
                    <a:lstStyle/>
                    <a:p>
                      <a:pPr lvl="0">
                        <a:buNone/>
                      </a:pPr>
                      <a:r>
                        <a:rPr lang="en-US" sz="1600" b="1"/>
                        <a:t>Keep</a:t>
                      </a:r>
                    </a:p>
                  </a:txBody>
                  <a:tcPr marL="82296" marR="82296" marT="41148" marB="41148"/>
                </a:tc>
                <a:extLst>
                  <a:ext uri="{0D108BD9-81ED-4DB2-BD59-A6C34878D82A}">
                    <a16:rowId xmlns:a16="http://schemas.microsoft.com/office/drawing/2014/main" val="1607790535"/>
                  </a:ext>
                </a:extLst>
              </a:tr>
            </a:tbl>
          </a:graphicData>
        </a:graphic>
      </p:graphicFrame>
    </p:spTree>
    <p:extLst>
      <p:ext uri="{BB962C8B-B14F-4D97-AF65-F5344CB8AC3E}">
        <p14:creationId xmlns:p14="http://schemas.microsoft.com/office/powerpoint/2010/main" val="3778290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E951CC7-4659-49E4-A43A-065751220454}"/>
              </a:ext>
            </a:extLst>
          </p:cNvPr>
          <p:cNvSpPr txBox="1">
            <a:spLocks/>
          </p:cNvSpPr>
          <p:nvPr/>
        </p:nvSpPr>
        <p:spPr>
          <a:xfrm>
            <a:off x="767350" y="60471"/>
            <a:ext cx="9464040" cy="625475"/>
          </a:xfrm>
          <a:prstGeom prst="rect">
            <a:avLst/>
          </a:prstGeom>
        </p:spPr>
        <p:txBody>
          <a:bodyPr anchor="t"/>
          <a:lstStyle>
            <a:lvl1pPr algn="ctr" defTabSz="457209" rtl="0" eaLnBrk="1" latinLnBrk="0" hangingPunct="1">
              <a:spcBef>
                <a:spcPct val="0"/>
              </a:spcBef>
              <a:buNone/>
              <a:defRPr sz="4400" kern="1200">
                <a:solidFill>
                  <a:schemeClr val="tx1"/>
                </a:solidFill>
                <a:latin typeface="+mj-lt"/>
                <a:ea typeface="+mj-ea"/>
                <a:cs typeface="+mj-cs"/>
              </a:defRPr>
            </a:lvl1pPr>
          </a:lstStyle>
          <a:p>
            <a:r>
              <a:rPr lang="en-US" sz="3200" b="1">
                <a:solidFill>
                  <a:schemeClr val="accent6">
                    <a:lumMod val="75000"/>
                  </a:schemeClr>
                </a:solidFill>
                <a:latin typeface="Calibri"/>
                <a:cs typeface="Calibri"/>
              </a:rPr>
              <a:t>Data Discovery</a:t>
            </a:r>
            <a:endParaRPr lang="en-US" sz="3200">
              <a:solidFill>
                <a:schemeClr val="accent6">
                  <a:lumMod val="75000"/>
                </a:schemeClr>
              </a:solidFill>
              <a:cs typeface="Calibri"/>
            </a:endParaRPr>
          </a:p>
        </p:txBody>
      </p:sp>
      <p:graphicFrame>
        <p:nvGraphicFramePr>
          <p:cNvPr id="3" name="Content Placeholder 4">
            <a:extLst>
              <a:ext uri="{FF2B5EF4-FFF2-40B4-BE49-F238E27FC236}">
                <a16:creationId xmlns:a16="http://schemas.microsoft.com/office/drawing/2014/main" id="{D2AF0DAB-D564-4E99-B389-017BC0DDA0E9}"/>
              </a:ext>
            </a:extLst>
          </p:cNvPr>
          <p:cNvGraphicFramePr>
            <a:graphicFrameLocks/>
          </p:cNvGraphicFramePr>
          <p:nvPr>
            <p:extLst>
              <p:ext uri="{D42A27DB-BD31-4B8C-83A1-F6EECF244321}">
                <p14:modId xmlns:p14="http://schemas.microsoft.com/office/powerpoint/2010/main" val="1379420039"/>
              </p:ext>
            </p:extLst>
          </p:nvPr>
        </p:nvGraphicFramePr>
        <p:xfrm>
          <a:off x="496881" y="652157"/>
          <a:ext cx="10039141" cy="5993798"/>
        </p:xfrm>
        <a:graphic>
          <a:graphicData uri="http://schemas.openxmlformats.org/drawingml/2006/table">
            <a:tbl>
              <a:tblPr firstRow="1" bandRow="1">
                <a:tableStyleId>{5C22544A-7EE6-4342-B048-85BDC9FD1C3A}</a:tableStyleId>
              </a:tblPr>
              <a:tblGrid>
                <a:gridCol w="2509786">
                  <a:extLst>
                    <a:ext uri="{9D8B030D-6E8A-4147-A177-3AD203B41FA5}">
                      <a16:colId xmlns:a16="http://schemas.microsoft.com/office/drawing/2014/main" val="2914742123"/>
                    </a:ext>
                  </a:extLst>
                </a:gridCol>
                <a:gridCol w="3787267">
                  <a:extLst>
                    <a:ext uri="{9D8B030D-6E8A-4147-A177-3AD203B41FA5}">
                      <a16:colId xmlns:a16="http://schemas.microsoft.com/office/drawing/2014/main" val="2125919676"/>
                    </a:ext>
                  </a:extLst>
                </a:gridCol>
                <a:gridCol w="2405475">
                  <a:extLst>
                    <a:ext uri="{9D8B030D-6E8A-4147-A177-3AD203B41FA5}">
                      <a16:colId xmlns:a16="http://schemas.microsoft.com/office/drawing/2014/main" val="1427981063"/>
                    </a:ext>
                  </a:extLst>
                </a:gridCol>
                <a:gridCol w="1336613">
                  <a:extLst>
                    <a:ext uri="{9D8B030D-6E8A-4147-A177-3AD203B41FA5}">
                      <a16:colId xmlns:a16="http://schemas.microsoft.com/office/drawing/2014/main" val="4221866470"/>
                    </a:ext>
                  </a:extLst>
                </a:gridCol>
              </a:tblGrid>
              <a:tr h="281335">
                <a:tc>
                  <a:txBody>
                    <a:bodyPr/>
                    <a:lstStyle/>
                    <a:p>
                      <a:r>
                        <a:rPr lang="en-US" sz="1600"/>
                        <a:t>Data source</a:t>
                      </a:r>
                    </a:p>
                  </a:txBody>
                  <a:tcPr marL="82296" marR="82296" marT="41148" marB="41148"/>
                </a:tc>
                <a:tc>
                  <a:txBody>
                    <a:bodyPr/>
                    <a:lstStyle/>
                    <a:p>
                      <a:r>
                        <a:rPr lang="en-US" sz="1600"/>
                        <a:t>Measures</a:t>
                      </a:r>
                    </a:p>
                  </a:txBody>
                  <a:tcPr marL="82296" marR="82296" marT="41148" marB="41148"/>
                </a:tc>
                <a:tc>
                  <a:txBody>
                    <a:bodyPr/>
                    <a:lstStyle/>
                    <a:p>
                      <a:r>
                        <a:rPr lang="en-US" sz="1600"/>
                        <a:t>Challenges</a:t>
                      </a:r>
                    </a:p>
                  </a:txBody>
                  <a:tcPr marL="82296" marR="82296" marT="41148" marB="41148"/>
                </a:tc>
                <a:tc>
                  <a:txBody>
                    <a:bodyPr/>
                    <a:lstStyle/>
                    <a:p>
                      <a:r>
                        <a:rPr lang="en-US" sz="1600"/>
                        <a:t>Keep/Shelve</a:t>
                      </a:r>
                    </a:p>
                  </a:txBody>
                  <a:tcPr marL="82296" marR="82296" marT="41148" marB="41148"/>
                </a:tc>
                <a:extLst>
                  <a:ext uri="{0D108BD9-81ED-4DB2-BD59-A6C34878D82A}">
                    <a16:rowId xmlns:a16="http://schemas.microsoft.com/office/drawing/2014/main" val="823818688"/>
                  </a:ext>
                </a:extLst>
              </a:tr>
              <a:tr h="684991">
                <a:tc>
                  <a:txBody>
                    <a:bodyPr/>
                    <a:lstStyle/>
                    <a:p>
                      <a:pPr lvl="0">
                        <a:buNone/>
                      </a:pPr>
                      <a:r>
                        <a:rPr lang="en-US" sz="1500"/>
                        <a:t>Number of Crimes by Offense Type (Virginia State Police)</a:t>
                      </a:r>
                    </a:p>
                  </a:txBody>
                  <a:tcPr marL="82296" marR="82296" marT="41148" marB="41148"/>
                </a:tc>
                <a:tc>
                  <a:txBody>
                    <a:bodyPr/>
                    <a:lstStyle/>
                    <a:p>
                      <a:pPr lvl="0">
                        <a:buNone/>
                      </a:pPr>
                      <a:r>
                        <a:rPr lang="en-US" sz="1500"/>
                        <a:t>Crimes by offense type, drug reports, hate crimes</a:t>
                      </a:r>
                    </a:p>
                  </a:txBody>
                  <a:tcPr marL="82296" marR="82296" marT="41148" marB="41148"/>
                </a:tc>
                <a:tc>
                  <a:txBody>
                    <a:bodyPr/>
                    <a:lstStyle/>
                    <a:p>
                      <a:pPr lvl="0">
                        <a:buNone/>
                      </a:pPr>
                      <a:r>
                        <a:rPr lang="en-US" sz="1500"/>
                        <a:t>Decent amount of missing data</a:t>
                      </a:r>
                    </a:p>
                  </a:txBody>
                  <a:tcPr marL="82296" marR="82296" marT="41148" marB="41148"/>
                </a:tc>
                <a:tc>
                  <a:txBody>
                    <a:bodyPr/>
                    <a:lstStyle/>
                    <a:p>
                      <a:pPr lvl="0">
                        <a:buNone/>
                      </a:pPr>
                      <a:r>
                        <a:rPr lang="en-US" sz="1500"/>
                        <a:t>TBD</a:t>
                      </a:r>
                    </a:p>
                  </a:txBody>
                  <a:tcPr marL="82296" marR="82296" marT="41148" marB="41148"/>
                </a:tc>
                <a:extLst>
                  <a:ext uri="{0D108BD9-81ED-4DB2-BD59-A6C34878D82A}">
                    <a16:rowId xmlns:a16="http://schemas.microsoft.com/office/drawing/2014/main" val="3319062885"/>
                  </a:ext>
                </a:extLst>
              </a:tr>
              <a:tr h="892935">
                <a:tc>
                  <a:txBody>
                    <a:bodyPr/>
                    <a:lstStyle/>
                    <a:p>
                      <a:pPr lvl="0">
                        <a:buNone/>
                      </a:pPr>
                      <a:r>
                        <a:rPr lang="en-US" sz="1500"/>
                        <a:t>General Social Survey (GSS)</a:t>
                      </a:r>
                    </a:p>
                  </a:txBody>
                  <a:tcPr marL="82296" marR="82296" marT="41148" marB="41148"/>
                </a:tc>
                <a:tc>
                  <a:txBody>
                    <a:bodyPr/>
                    <a:lstStyle/>
                    <a:p>
                      <a:pPr lvl="0">
                        <a:buNone/>
                      </a:pPr>
                      <a:r>
                        <a:rPr lang="en-US" sz="1500"/>
                        <a:t>Trends in attitudes, behaviors</a:t>
                      </a:r>
                    </a:p>
                  </a:txBody>
                  <a:tcPr marL="82296" marR="82296" marT="41148" marB="41148"/>
                </a:tc>
                <a:tc>
                  <a:txBody>
                    <a:bodyPr/>
                    <a:lstStyle/>
                    <a:p>
                      <a:pPr lvl="0">
                        <a:buNone/>
                      </a:pPr>
                      <a:r>
                        <a:rPr lang="en-US" sz="1500"/>
                        <a:t>Under contract, the GSS will provide data on State, PSU, County, Census tract.</a:t>
                      </a:r>
                    </a:p>
                  </a:txBody>
                  <a:tcPr marL="82296" marR="82296" marT="41148" marB="41148"/>
                </a:tc>
                <a:tc>
                  <a:txBody>
                    <a:bodyPr/>
                    <a:lstStyle/>
                    <a:p>
                      <a:pPr lvl="0">
                        <a:buNone/>
                      </a:pPr>
                      <a:r>
                        <a:rPr lang="en-US" sz="1500"/>
                        <a:t>Shelve, but are pursuing for future research</a:t>
                      </a:r>
                    </a:p>
                  </a:txBody>
                  <a:tcPr marL="82296" marR="82296" marT="41148" marB="41148"/>
                </a:tc>
                <a:extLst>
                  <a:ext uri="{0D108BD9-81ED-4DB2-BD59-A6C34878D82A}">
                    <a16:rowId xmlns:a16="http://schemas.microsoft.com/office/drawing/2014/main" val="1589940502"/>
                  </a:ext>
                </a:extLst>
              </a:tr>
              <a:tr h="892935">
                <a:tc>
                  <a:txBody>
                    <a:bodyPr/>
                    <a:lstStyle/>
                    <a:p>
                      <a:r>
                        <a:rPr lang="en-US" sz="1500"/>
                        <a:t>American Time Use Survey</a:t>
                      </a:r>
                    </a:p>
                  </a:txBody>
                  <a:tcPr marL="82296" marR="82296" marT="41148" marB="41148"/>
                </a:tc>
                <a:tc>
                  <a:txBody>
                    <a:bodyPr/>
                    <a:lstStyle/>
                    <a:p>
                      <a:r>
                        <a:rPr lang="en-US" sz="1500"/>
                        <a:t>How people spend their time on various activities including religious activities, socializing, unpaid childcare, housework, volunteering, etc.</a:t>
                      </a:r>
                    </a:p>
                  </a:txBody>
                  <a:tcPr marL="82296" marR="82296" marT="41148" marB="41148"/>
                </a:tc>
                <a:tc>
                  <a:txBody>
                    <a:bodyPr/>
                    <a:lstStyle/>
                    <a:p>
                      <a:r>
                        <a:rPr lang="en-US" sz="1500"/>
                        <a:t>Only national-level data</a:t>
                      </a:r>
                    </a:p>
                  </a:txBody>
                  <a:tcPr marL="82296" marR="82296" marT="41148" marB="41148"/>
                </a:tc>
                <a:tc>
                  <a:txBody>
                    <a:bodyPr/>
                    <a:lstStyle/>
                    <a:p>
                      <a:r>
                        <a:rPr lang="en-US" sz="1500"/>
                        <a:t>Shelve</a:t>
                      </a:r>
                    </a:p>
                  </a:txBody>
                  <a:tcPr marL="82296" marR="82296" marT="41148" marB="41148"/>
                </a:tc>
                <a:extLst>
                  <a:ext uri="{0D108BD9-81ED-4DB2-BD59-A6C34878D82A}">
                    <a16:rowId xmlns:a16="http://schemas.microsoft.com/office/drawing/2014/main" val="4148302491"/>
                  </a:ext>
                </a:extLst>
              </a:tr>
              <a:tr h="477047">
                <a:tc>
                  <a:txBody>
                    <a:bodyPr/>
                    <a:lstStyle/>
                    <a:p>
                      <a:pPr lvl="0">
                        <a:buNone/>
                      </a:pPr>
                      <a:r>
                        <a:rPr lang="en-US" sz="1500"/>
                        <a:t>Behavioral Risk Factor Surveillance System (BRFSS)</a:t>
                      </a:r>
                    </a:p>
                  </a:txBody>
                  <a:tcPr marL="82296" marR="82296" marT="41148" marB="41148"/>
                </a:tc>
                <a:tc>
                  <a:txBody>
                    <a:bodyPr/>
                    <a:lstStyle/>
                    <a:p>
                      <a:pPr lvl="0">
                        <a:buNone/>
                      </a:pPr>
                      <a:r>
                        <a:rPr lang="en-US" sz="1500"/>
                        <a:t>Health indicators</a:t>
                      </a:r>
                    </a:p>
                  </a:txBody>
                  <a:tcPr marL="82296" marR="82296" marT="41148" marB="41148"/>
                </a:tc>
                <a:tc>
                  <a:txBody>
                    <a:bodyPr/>
                    <a:lstStyle/>
                    <a:p>
                      <a:pPr lvl="0">
                        <a:buNone/>
                      </a:pPr>
                      <a:r>
                        <a:rPr lang="en-US" sz="1500"/>
                        <a:t>No county data – just state, metropolitan status</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35383914"/>
                  </a:ext>
                </a:extLst>
              </a:tr>
              <a:tr h="684991">
                <a:tc>
                  <a:txBody>
                    <a:bodyPr/>
                    <a:lstStyle/>
                    <a:p>
                      <a:pPr lvl="0">
                        <a:buNone/>
                      </a:pPr>
                      <a:r>
                        <a:rPr lang="en-US" sz="1500"/>
                        <a:t>National Health and Nutrition Examination Survey (NHANES)</a:t>
                      </a:r>
                    </a:p>
                  </a:txBody>
                  <a:tcPr marL="82296" marR="82296" marT="41148" marB="41148"/>
                </a:tc>
                <a:tc>
                  <a:txBody>
                    <a:bodyPr/>
                    <a:lstStyle/>
                    <a:p>
                      <a:pPr lvl="0">
                        <a:buNone/>
                      </a:pPr>
                      <a:r>
                        <a:rPr lang="en-US" sz="1500"/>
                        <a:t>Health and nutritional status of adults and children</a:t>
                      </a:r>
                    </a:p>
                  </a:txBody>
                  <a:tcPr marL="82296" marR="82296" marT="41148" marB="41148"/>
                </a:tc>
                <a:tc>
                  <a:txBody>
                    <a:bodyPr/>
                    <a:lstStyle/>
                    <a:p>
                      <a:pPr lvl="0">
                        <a:buNone/>
                      </a:pPr>
                      <a:r>
                        <a:rPr lang="en-US" sz="1500"/>
                        <a:t>All geography below national level is restricted.</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1997153104"/>
                  </a:ext>
                </a:extLst>
              </a:tr>
              <a:tr h="684991">
                <a:tc>
                  <a:txBody>
                    <a:bodyPr/>
                    <a:lstStyle/>
                    <a:p>
                      <a:pPr lvl="0">
                        <a:buNone/>
                      </a:pPr>
                      <a:r>
                        <a:rPr lang="en-US" sz="1500"/>
                        <a:t>Department of Defense Education Activity (DoDEA)</a:t>
                      </a:r>
                    </a:p>
                  </a:txBody>
                  <a:tcPr marL="82296" marR="82296" marT="41148" marB="41148"/>
                </a:tc>
                <a:tc>
                  <a:txBody>
                    <a:bodyPr/>
                    <a:lstStyle/>
                    <a:p>
                      <a:pPr lvl="0">
                        <a:buNone/>
                      </a:pPr>
                      <a:r>
                        <a:rPr lang="en-US" sz="1500"/>
                        <a:t>Regional school calendars, enrollment data, accreditation reports, comprehensive assessment system, school report system</a:t>
                      </a:r>
                    </a:p>
                  </a:txBody>
                  <a:tcPr marL="82296" marR="82296" marT="41148" marB="41148"/>
                </a:tc>
                <a:tc>
                  <a:txBody>
                    <a:bodyPr/>
                    <a:lstStyle/>
                    <a:p>
                      <a:pPr lvl="0">
                        <a:buNone/>
                      </a:pPr>
                      <a:r>
                        <a:rPr lang="en-US" sz="1500"/>
                        <a:t>Lots of missing data for schools, no DoDEA schools near Army bases in Virginia</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3451690057"/>
                  </a:ext>
                </a:extLst>
              </a:tr>
              <a:tr h="892935">
                <a:tc>
                  <a:txBody>
                    <a:bodyPr/>
                    <a:lstStyle/>
                    <a:p>
                      <a:pPr lvl="0">
                        <a:buNone/>
                      </a:pPr>
                      <a:r>
                        <a:rPr lang="en-US" sz="1500"/>
                        <a:t>Virginia Department of Health, Health Behavior</a:t>
                      </a:r>
                    </a:p>
                  </a:txBody>
                  <a:tcPr marL="82296" marR="82296" marT="41148" marB="41148"/>
                </a:tc>
                <a:tc>
                  <a:txBody>
                    <a:bodyPr/>
                    <a:lstStyle/>
                    <a:p>
                      <a:pPr lvl="0">
                        <a:buNone/>
                      </a:pPr>
                      <a:r>
                        <a:rPr lang="en-US" sz="1500"/>
                        <a:t>Health behaviors by health district</a:t>
                      </a:r>
                    </a:p>
                  </a:txBody>
                  <a:tcPr marL="82296" marR="82296" marT="41148" marB="41148"/>
                </a:tc>
                <a:tc>
                  <a:txBody>
                    <a:bodyPr/>
                    <a:lstStyle/>
                    <a:p>
                      <a:pPr lvl="0">
                        <a:buNone/>
                      </a:pPr>
                      <a:r>
                        <a:rPr lang="en-US" sz="1500"/>
                        <a:t>Geography grouped into health districts, which don’t correspond to any Census measure</a:t>
                      </a:r>
                    </a:p>
                  </a:txBody>
                  <a:tcPr marL="82296" marR="82296" marT="41148" marB="41148"/>
                </a:tc>
                <a:tc>
                  <a:txBody>
                    <a:bodyPr/>
                    <a:lstStyle/>
                    <a:p>
                      <a:pPr lvl="0">
                        <a:buNone/>
                      </a:pPr>
                      <a:r>
                        <a:rPr lang="en-US" sz="1500"/>
                        <a:t>Shelve</a:t>
                      </a:r>
                    </a:p>
                  </a:txBody>
                  <a:tcPr marL="82296" marR="82296" marT="41148" marB="41148"/>
                </a:tc>
                <a:extLst>
                  <a:ext uri="{0D108BD9-81ED-4DB2-BD59-A6C34878D82A}">
                    <a16:rowId xmlns:a16="http://schemas.microsoft.com/office/drawing/2014/main" val="533036281"/>
                  </a:ext>
                </a:extLst>
              </a:tr>
            </a:tbl>
          </a:graphicData>
        </a:graphic>
      </p:graphicFrame>
    </p:spTree>
    <p:extLst>
      <p:ext uri="{BB962C8B-B14F-4D97-AF65-F5344CB8AC3E}">
        <p14:creationId xmlns:p14="http://schemas.microsoft.com/office/powerpoint/2010/main" val="5597691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21AAF5-2E08-49D2-9975-6C4F37D7FF10}"/>
              </a:ext>
            </a:extLst>
          </p:cNvPr>
          <p:cNvSpPr>
            <a:spLocks noGrp="1"/>
          </p:cNvSpPr>
          <p:nvPr>
            <p:ph type="title"/>
          </p:nvPr>
        </p:nvSpPr>
        <p:spPr/>
        <p:txBody>
          <a:bodyPr anchor="t"/>
          <a:lstStyle/>
          <a:p>
            <a:r>
              <a:rPr lang="en-US" sz="3200" b="1">
                <a:latin typeface="Calibri"/>
                <a:cs typeface="Calibri"/>
              </a:rPr>
              <a:t>Social Media Sentiment Analysis</a:t>
            </a:r>
          </a:p>
        </p:txBody>
      </p:sp>
      <p:sp>
        <p:nvSpPr>
          <p:cNvPr id="5" name="Slide Number Placeholder 4">
            <a:extLst>
              <a:ext uri="{FF2B5EF4-FFF2-40B4-BE49-F238E27FC236}">
                <a16:creationId xmlns:a16="http://schemas.microsoft.com/office/drawing/2014/main" id="{B12CFA38-D96B-45E4-8BA2-750CB9614C84}"/>
              </a:ext>
            </a:extLst>
          </p:cNvPr>
          <p:cNvSpPr>
            <a:spLocks noGrp="1"/>
          </p:cNvSpPr>
          <p:nvPr>
            <p:ph type="sldNum" sz="quarter" idx="10"/>
          </p:nvPr>
        </p:nvSpPr>
        <p:spPr/>
        <p:txBody>
          <a:bodyPr/>
          <a:lstStyle/>
          <a:p>
            <a:fld id="{0F418C06-167A-E646-9EF6-18275B625F6B}" type="slidenum">
              <a:rPr lang="en-US" smtClean="0"/>
              <a:pPr/>
              <a:t>79</a:t>
            </a:fld>
            <a:endParaRPr lang="en-US"/>
          </a:p>
        </p:txBody>
      </p:sp>
      <p:sp>
        <p:nvSpPr>
          <p:cNvPr id="2" name="Text Placeholder 1">
            <a:extLst>
              <a:ext uri="{FF2B5EF4-FFF2-40B4-BE49-F238E27FC236}">
                <a16:creationId xmlns:a16="http://schemas.microsoft.com/office/drawing/2014/main" id="{A5F0C141-0893-4E6E-BCAA-9098DB3754EB}"/>
              </a:ext>
            </a:extLst>
          </p:cNvPr>
          <p:cNvSpPr>
            <a:spLocks noGrp="1"/>
          </p:cNvSpPr>
          <p:nvPr>
            <p:ph sz="quarter" idx="11"/>
          </p:nvPr>
        </p:nvSpPr>
        <p:spPr>
          <a:xfrm>
            <a:off x="754380" y="1371600"/>
            <a:ext cx="4046220" cy="4183380"/>
          </a:xfrm>
        </p:spPr>
        <p:txBody>
          <a:bodyPr anchor="t"/>
          <a:lstStyle/>
          <a:p>
            <a:pPr marL="342900" indent="-342900"/>
            <a:r>
              <a:rPr lang="en-US" sz="2800"/>
              <a:t>Interested in how often </a:t>
            </a:r>
            <a:r>
              <a:rPr lang="en-US" sz="2800" b="1">
                <a:solidFill>
                  <a:schemeClr val="accent6">
                    <a:lumMod val="75000"/>
                  </a:schemeClr>
                </a:solidFill>
              </a:rPr>
              <a:t>posts to social media are positive or negative</a:t>
            </a:r>
            <a:endParaRPr lang="en-US" sz="2800" b="1">
              <a:solidFill>
                <a:schemeClr val="accent6">
                  <a:lumMod val="75000"/>
                </a:schemeClr>
              </a:solidFill>
              <a:cs typeface="Calibri"/>
            </a:endParaRPr>
          </a:p>
          <a:p>
            <a:pPr marL="342900" indent="-342900"/>
            <a:r>
              <a:rPr lang="en-US" sz="2800"/>
              <a:t>Identify </a:t>
            </a:r>
            <a:r>
              <a:rPr lang="en-US" sz="2800" b="1">
                <a:solidFill>
                  <a:schemeClr val="accent6">
                    <a:lumMod val="75000"/>
                  </a:schemeClr>
                </a:solidFill>
              </a:rPr>
              <a:t>keywords to search for discussions of community, social cohesion, </a:t>
            </a:r>
            <a:r>
              <a:rPr lang="en-US" sz="2800"/>
              <a:t>what specific Army posts are being discussed</a:t>
            </a:r>
            <a:endParaRPr lang="en-US" sz="2800">
              <a:cs typeface="Calibri"/>
            </a:endParaRPr>
          </a:p>
          <a:p>
            <a:pPr marL="742950" lvl="1" indent="-285750"/>
            <a:endParaRPr lang="en-US" sz="2800">
              <a:cs typeface="Calibri"/>
            </a:endParaRPr>
          </a:p>
          <a:p>
            <a:pPr marL="342900" indent="-342900"/>
            <a:endParaRPr lang="en-US" sz="2800">
              <a:cs typeface="Calibri"/>
            </a:endParaRPr>
          </a:p>
        </p:txBody>
      </p:sp>
      <p:pic>
        <p:nvPicPr>
          <p:cNvPr id="3" name="Picture 2">
            <a:extLst>
              <a:ext uri="{FF2B5EF4-FFF2-40B4-BE49-F238E27FC236}">
                <a16:creationId xmlns:a16="http://schemas.microsoft.com/office/drawing/2014/main" id="{298EF8BE-5409-4F65-A6D5-4701A6D6FC7C}"/>
              </a:ext>
            </a:extLst>
          </p:cNvPr>
          <p:cNvPicPr>
            <a:picLocks noChangeAspect="1"/>
          </p:cNvPicPr>
          <p:nvPr/>
        </p:nvPicPr>
        <p:blipFill rotWithShape="1">
          <a:blip r:embed="rId2"/>
          <a:srcRect l="13750" t="12222" r="14375" b="10000"/>
          <a:stretch/>
        </p:blipFill>
        <p:spPr>
          <a:xfrm>
            <a:off x="5212080" y="1508760"/>
            <a:ext cx="5182689" cy="3154680"/>
          </a:xfrm>
          <a:prstGeom prst="rect">
            <a:avLst/>
          </a:prstGeom>
        </p:spPr>
      </p:pic>
    </p:spTree>
    <p:extLst>
      <p:ext uri="{BB962C8B-B14F-4D97-AF65-F5344CB8AC3E}">
        <p14:creationId xmlns:p14="http://schemas.microsoft.com/office/powerpoint/2010/main" val="3969840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Turn Arrow 72">
            <a:extLst>
              <a:ext uri="{FF2B5EF4-FFF2-40B4-BE49-F238E27FC236}">
                <a16:creationId xmlns:a16="http://schemas.microsoft.com/office/drawing/2014/main" id="{A1490C63-A758-A149-9223-B5086587493D}"/>
              </a:ext>
            </a:extLst>
          </p:cNvPr>
          <p:cNvSpPr/>
          <p:nvPr/>
        </p:nvSpPr>
        <p:spPr>
          <a:xfrm rot="10800000" flipH="1">
            <a:off x="2385154" y="3682976"/>
            <a:ext cx="3290063" cy="631908"/>
          </a:xfrm>
          <a:prstGeom prst="uturnArrow">
            <a:avLst>
              <a:gd name="adj1" fmla="val 25000"/>
              <a:gd name="adj2" fmla="val 25000"/>
              <a:gd name="adj3" fmla="val 22590"/>
              <a:gd name="adj4" fmla="val 52410"/>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bg1"/>
              </a:solidFill>
            </a:endParaRPr>
          </a:p>
        </p:txBody>
      </p:sp>
      <p:sp>
        <p:nvSpPr>
          <p:cNvPr id="2" name="Slide Number Placeholder 1">
            <a:extLst>
              <a:ext uri="{FF2B5EF4-FFF2-40B4-BE49-F238E27FC236}">
                <a16:creationId xmlns:a16="http://schemas.microsoft.com/office/drawing/2014/main" id="{D9DD8C49-4E24-4FCF-B069-7333592FFB21}"/>
              </a:ext>
            </a:extLst>
          </p:cNvPr>
          <p:cNvSpPr>
            <a:spLocks noGrp="1"/>
          </p:cNvSpPr>
          <p:nvPr>
            <p:ph type="sldNum" sz="quarter" idx="4294967295"/>
          </p:nvPr>
        </p:nvSpPr>
        <p:spPr>
          <a:xfrm>
            <a:off x="0" y="6156484"/>
            <a:ext cx="2560320" cy="328613"/>
          </a:xfrm>
          <a:prstGeom prst="rect">
            <a:avLst/>
          </a:prstGeom>
        </p:spPr>
        <p:txBody>
          <a:bodyPr/>
          <a:lstStyle/>
          <a:p>
            <a:fld id="{0F418C06-167A-E646-9EF6-18275B625F6B}" type="slidenum">
              <a:rPr lang="en-US" smtClean="0"/>
              <a:pPr/>
              <a:t>8</a:t>
            </a:fld>
            <a:endParaRPr lang="en-US"/>
          </a:p>
        </p:txBody>
      </p:sp>
      <p:sp>
        <p:nvSpPr>
          <p:cNvPr id="3" name="Rectangle: Rounded Corners 2">
            <a:extLst>
              <a:ext uri="{FF2B5EF4-FFF2-40B4-BE49-F238E27FC236}">
                <a16:creationId xmlns:a16="http://schemas.microsoft.com/office/drawing/2014/main" id="{3324E135-3248-4007-8DC4-62344730A634}"/>
              </a:ext>
            </a:extLst>
          </p:cNvPr>
          <p:cNvSpPr/>
          <p:nvPr/>
        </p:nvSpPr>
        <p:spPr>
          <a:xfrm>
            <a:off x="1616960" y="2791518"/>
            <a:ext cx="1789314" cy="822960"/>
          </a:xfrm>
          <a:prstGeom prst="roundRect">
            <a:avLst/>
          </a:prstGeom>
          <a:solidFill>
            <a:schemeClr val="accent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Local Job Market</a:t>
            </a:r>
            <a:endParaRPr lang="en-US" sz="1620">
              <a:solidFill>
                <a:schemeClr val="bg1"/>
              </a:solidFill>
            </a:endParaRPr>
          </a:p>
        </p:txBody>
      </p:sp>
      <p:sp>
        <p:nvSpPr>
          <p:cNvPr id="4" name="Rectangle: Rounded Corners 3">
            <a:extLst>
              <a:ext uri="{FF2B5EF4-FFF2-40B4-BE49-F238E27FC236}">
                <a16:creationId xmlns:a16="http://schemas.microsoft.com/office/drawing/2014/main" id="{7694244E-36F5-48B4-B4FD-DC5707F151D1}"/>
              </a:ext>
            </a:extLst>
          </p:cNvPr>
          <p:cNvSpPr/>
          <p:nvPr/>
        </p:nvSpPr>
        <p:spPr>
          <a:xfrm>
            <a:off x="4635288" y="2791518"/>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Current Workforce</a:t>
            </a:r>
            <a:endParaRPr lang="en-US" sz="1620">
              <a:solidFill>
                <a:schemeClr val="bg1"/>
              </a:solidFill>
            </a:endParaRPr>
          </a:p>
        </p:txBody>
      </p:sp>
      <p:sp>
        <p:nvSpPr>
          <p:cNvPr id="7" name="Rectangle: Rounded Corners 6">
            <a:extLst>
              <a:ext uri="{FF2B5EF4-FFF2-40B4-BE49-F238E27FC236}">
                <a16:creationId xmlns:a16="http://schemas.microsoft.com/office/drawing/2014/main" id="{39B41612-34D7-4FA6-8813-794E68C94539}"/>
              </a:ext>
            </a:extLst>
          </p:cNvPr>
          <p:cNvSpPr/>
          <p:nvPr/>
        </p:nvSpPr>
        <p:spPr>
          <a:xfrm>
            <a:off x="7653616" y="2791518"/>
            <a:ext cx="1789314" cy="822960"/>
          </a:xfrm>
          <a:prstGeom prst="round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20">
                <a:solidFill>
                  <a:schemeClr val="bg1"/>
                </a:solidFill>
                <a:cs typeface="Calibri"/>
              </a:rPr>
              <a:t>Educational Opportunities</a:t>
            </a:r>
            <a:endParaRPr lang="en-US" sz="1620">
              <a:solidFill>
                <a:schemeClr val="bg1"/>
              </a:solidFill>
            </a:endParaRPr>
          </a:p>
        </p:txBody>
      </p:sp>
      <p:sp>
        <p:nvSpPr>
          <p:cNvPr id="62" name="Down Arrow 61">
            <a:extLst>
              <a:ext uri="{FF2B5EF4-FFF2-40B4-BE49-F238E27FC236}">
                <a16:creationId xmlns:a16="http://schemas.microsoft.com/office/drawing/2014/main" id="{5DBC5DA5-D6E2-1148-A1DE-9CBF42BB201B}"/>
              </a:ext>
            </a:extLst>
          </p:cNvPr>
          <p:cNvSpPr/>
          <p:nvPr/>
        </p:nvSpPr>
        <p:spPr>
          <a:xfrm rot="16200000">
            <a:off x="3842496" y="2872845"/>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bg1"/>
              </a:solidFill>
            </a:endParaRPr>
          </a:p>
        </p:txBody>
      </p:sp>
      <p:sp>
        <p:nvSpPr>
          <p:cNvPr id="63" name="Down Arrow 62">
            <a:extLst>
              <a:ext uri="{FF2B5EF4-FFF2-40B4-BE49-F238E27FC236}">
                <a16:creationId xmlns:a16="http://schemas.microsoft.com/office/drawing/2014/main" id="{2B8D0580-B81E-D147-B6C7-05B11E7BF5C6}"/>
              </a:ext>
            </a:extLst>
          </p:cNvPr>
          <p:cNvSpPr/>
          <p:nvPr/>
        </p:nvSpPr>
        <p:spPr>
          <a:xfrm rot="16200000">
            <a:off x="6892489" y="2872845"/>
            <a:ext cx="293239" cy="660308"/>
          </a:xfrm>
          <a:prstGeom prst="down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bg1"/>
              </a:solidFill>
            </a:endParaRPr>
          </a:p>
        </p:txBody>
      </p:sp>
      <p:sp>
        <p:nvSpPr>
          <p:cNvPr id="74" name="U-Turn Arrow 73">
            <a:extLst>
              <a:ext uri="{FF2B5EF4-FFF2-40B4-BE49-F238E27FC236}">
                <a16:creationId xmlns:a16="http://schemas.microsoft.com/office/drawing/2014/main" id="{ADBCEE41-E22A-6C42-808F-B6655D7423A7}"/>
              </a:ext>
            </a:extLst>
          </p:cNvPr>
          <p:cNvSpPr/>
          <p:nvPr/>
        </p:nvSpPr>
        <p:spPr>
          <a:xfrm rot="10800000" flipH="1">
            <a:off x="1916050" y="3714062"/>
            <a:ext cx="6830177" cy="1975207"/>
          </a:xfrm>
          <a:prstGeom prst="uturnArrow">
            <a:avLst>
              <a:gd name="adj1" fmla="val 8717"/>
              <a:gd name="adj2" fmla="val 10154"/>
              <a:gd name="adj3" fmla="val 9181"/>
              <a:gd name="adj4" fmla="val 53368"/>
              <a:gd name="adj5" fmla="val 100000"/>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solidFill>
                <a:schemeClr val="bg1"/>
              </a:solidFill>
            </a:endParaRPr>
          </a:p>
        </p:txBody>
      </p:sp>
      <p:sp>
        <p:nvSpPr>
          <p:cNvPr id="18" name="TextBox 17">
            <a:extLst>
              <a:ext uri="{FF2B5EF4-FFF2-40B4-BE49-F238E27FC236}">
                <a16:creationId xmlns:a16="http://schemas.microsoft.com/office/drawing/2014/main" id="{8E17BFFB-5E40-AC4F-A860-41CBD63B37F1}"/>
              </a:ext>
            </a:extLst>
          </p:cNvPr>
          <p:cNvSpPr txBox="1"/>
          <p:nvPr/>
        </p:nvSpPr>
        <p:spPr>
          <a:xfrm>
            <a:off x="1322193" y="1401687"/>
            <a:ext cx="2378845" cy="1080296"/>
          </a:xfrm>
          <a:prstGeom prst="rect">
            <a:avLst/>
          </a:prstGeom>
          <a:noFill/>
        </p:spPr>
        <p:txBody>
          <a:bodyPr wrap="square" rtlCol="0">
            <a:spAutoFit/>
          </a:bodyPr>
          <a:lstStyle/>
          <a:p>
            <a:pPr algn="ctr"/>
            <a:r>
              <a:rPr lang="en-US" sz="1620"/>
              <a:t>What skilled technical positions are available? What skills are required for those jobs?</a:t>
            </a:r>
          </a:p>
        </p:txBody>
      </p:sp>
      <p:sp>
        <p:nvSpPr>
          <p:cNvPr id="19" name="Text Placeholder 1">
            <a:extLst>
              <a:ext uri="{FF2B5EF4-FFF2-40B4-BE49-F238E27FC236}">
                <a16:creationId xmlns:a16="http://schemas.microsoft.com/office/drawing/2014/main" id="{1C0C9C67-E136-3044-962C-D543B5D11CC9}"/>
              </a:ext>
            </a:extLst>
          </p:cNvPr>
          <p:cNvSpPr txBox="1">
            <a:spLocks/>
          </p:cNvSpPr>
          <p:nvPr/>
        </p:nvSpPr>
        <p:spPr>
          <a:xfrm>
            <a:off x="-350298" y="678277"/>
            <a:ext cx="10972800" cy="623825"/>
          </a:xfrm>
          <a:prstGeom prst="rect">
            <a:avLst/>
          </a:prstGeom>
        </p:spPr>
        <p:txBody>
          <a:bodyPr vert="horz"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80">
                <a:solidFill>
                  <a:schemeClr val="accent6">
                    <a:lumMod val="75000"/>
                  </a:schemeClr>
                </a:solidFill>
              </a:rPr>
              <a:t>Describing the Local Job Market With Online Job Ads</a:t>
            </a:r>
          </a:p>
        </p:txBody>
      </p:sp>
    </p:spTree>
    <p:extLst>
      <p:ext uri="{BB962C8B-B14F-4D97-AF65-F5344CB8AC3E}">
        <p14:creationId xmlns:p14="http://schemas.microsoft.com/office/powerpoint/2010/main" val="1199968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FFC5-858A-4FD9-A965-038A0EE242A0}"/>
              </a:ext>
            </a:extLst>
          </p:cNvPr>
          <p:cNvSpPr>
            <a:spLocks noGrp="1"/>
          </p:cNvSpPr>
          <p:nvPr>
            <p:ph type="title"/>
          </p:nvPr>
        </p:nvSpPr>
        <p:spPr/>
        <p:txBody>
          <a:bodyPr anchor="t"/>
          <a:lstStyle/>
          <a:p>
            <a:r>
              <a:rPr lang="en-US" sz="3200" b="1">
                <a:latin typeface="Calibri"/>
                <a:cs typeface="Calibri"/>
              </a:rPr>
              <a:t>Army Post and County Selection</a:t>
            </a:r>
          </a:p>
        </p:txBody>
      </p:sp>
      <p:sp>
        <p:nvSpPr>
          <p:cNvPr id="3" name="Slide Number Placeholder 2">
            <a:extLst>
              <a:ext uri="{FF2B5EF4-FFF2-40B4-BE49-F238E27FC236}">
                <a16:creationId xmlns:a16="http://schemas.microsoft.com/office/drawing/2014/main" id="{38B22439-0C2E-44BD-A8E5-84B6DA89AD01}"/>
              </a:ext>
            </a:extLst>
          </p:cNvPr>
          <p:cNvSpPr>
            <a:spLocks noGrp="1"/>
          </p:cNvSpPr>
          <p:nvPr>
            <p:ph type="sldNum" sz="quarter" idx="10"/>
          </p:nvPr>
        </p:nvSpPr>
        <p:spPr/>
        <p:txBody>
          <a:bodyPr/>
          <a:lstStyle/>
          <a:p>
            <a:fld id="{0F418C06-167A-E646-9EF6-18275B625F6B}" type="slidenum">
              <a:rPr lang="en-US" smtClean="0"/>
              <a:pPr/>
              <a:t>80</a:t>
            </a:fld>
            <a:endParaRPr lang="en-US"/>
          </a:p>
        </p:txBody>
      </p:sp>
      <p:sp>
        <p:nvSpPr>
          <p:cNvPr id="4" name="Content Placeholder 3">
            <a:extLst>
              <a:ext uri="{FF2B5EF4-FFF2-40B4-BE49-F238E27FC236}">
                <a16:creationId xmlns:a16="http://schemas.microsoft.com/office/drawing/2014/main" id="{0DBBFBD1-8473-46A5-A825-C15F641B5D61}"/>
              </a:ext>
            </a:extLst>
          </p:cNvPr>
          <p:cNvSpPr>
            <a:spLocks noGrp="1"/>
          </p:cNvSpPr>
          <p:nvPr>
            <p:ph sz="quarter" idx="11"/>
          </p:nvPr>
        </p:nvSpPr>
        <p:spPr>
          <a:xfrm>
            <a:off x="715469" y="1241959"/>
            <a:ext cx="4382690" cy="1234440"/>
          </a:xfrm>
        </p:spPr>
        <p:txBody>
          <a:bodyPr anchor="t"/>
          <a:lstStyle/>
          <a:p>
            <a:pPr marL="51435" indent="0">
              <a:buNone/>
            </a:pPr>
            <a:r>
              <a:rPr lang="en-US" sz="2400" b="1">
                <a:solidFill>
                  <a:schemeClr val="accent6">
                    <a:lumMod val="75000"/>
                  </a:schemeClr>
                </a:solidFill>
              </a:rPr>
              <a:t>Ft. AP Hill </a:t>
            </a:r>
            <a:r>
              <a:rPr lang="en-US" sz="2400"/>
              <a:t>(Virginia, Caroline County): Regional Collective Training Center; military units from across the U.S. are sent here for training</a:t>
            </a:r>
            <a:endParaRPr lang="en-US" sz="2400">
              <a:cs typeface="Calibri"/>
            </a:endParaRPr>
          </a:p>
        </p:txBody>
      </p:sp>
      <p:pic>
        <p:nvPicPr>
          <p:cNvPr id="6" name="Picture 5">
            <a:extLst>
              <a:ext uri="{FF2B5EF4-FFF2-40B4-BE49-F238E27FC236}">
                <a16:creationId xmlns:a16="http://schemas.microsoft.com/office/drawing/2014/main" id="{EDCC60B3-73DB-4EAB-B44C-1FD77B65CBC7}"/>
              </a:ext>
            </a:extLst>
          </p:cNvPr>
          <p:cNvPicPr>
            <a:picLocks noChangeAspect="1"/>
          </p:cNvPicPr>
          <p:nvPr/>
        </p:nvPicPr>
        <p:blipFill rotWithShape="1">
          <a:blip r:embed="rId2"/>
          <a:srcRect l="31413" t="27778" r="34855" b="40000"/>
          <a:stretch/>
        </p:blipFill>
        <p:spPr>
          <a:xfrm>
            <a:off x="713343" y="2743200"/>
            <a:ext cx="4510561" cy="2669515"/>
          </a:xfrm>
          <a:prstGeom prst="rect">
            <a:avLst/>
          </a:prstGeom>
        </p:spPr>
      </p:pic>
      <p:sp>
        <p:nvSpPr>
          <p:cNvPr id="7" name="Rectangle 6">
            <a:extLst>
              <a:ext uri="{FF2B5EF4-FFF2-40B4-BE49-F238E27FC236}">
                <a16:creationId xmlns:a16="http://schemas.microsoft.com/office/drawing/2014/main" id="{78D74396-21D4-4FF5-9131-92E6D32EBCE8}"/>
              </a:ext>
            </a:extLst>
          </p:cNvPr>
          <p:cNvSpPr/>
          <p:nvPr/>
        </p:nvSpPr>
        <p:spPr>
          <a:xfrm>
            <a:off x="5699903" y="1193714"/>
            <a:ext cx="4768452" cy="1938992"/>
          </a:xfrm>
          <a:prstGeom prst="rect">
            <a:avLst/>
          </a:prstGeom>
        </p:spPr>
        <p:txBody>
          <a:bodyPr wrap="square" anchor="t">
            <a:spAutoFit/>
          </a:bodyPr>
          <a:lstStyle/>
          <a:p>
            <a:r>
              <a:rPr lang="en-US" sz="2400" b="1">
                <a:solidFill>
                  <a:schemeClr val="accent6">
                    <a:lumMod val="75000"/>
                  </a:schemeClr>
                </a:solidFill>
              </a:rPr>
              <a:t>Ft. Sill </a:t>
            </a:r>
            <a:r>
              <a:rPr lang="en-US" sz="2400"/>
              <a:t>(Oklahoma, Comanche County): home to the Field Artillery Training Command – all soldiers in Field Artillery receive their skills training here</a:t>
            </a:r>
            <a:endParaRPr lang="en-US" sz="2400">
              <a:cs typeface="Calibri"/>
            </a:endParaRPr>
          </a:p>
        </p:txBody>
      </p:sp>
      <p:pic>
        <p:nvPicPr>
          <p:cNvPr id="9" name="Picture 8">
            <a:extLst>
              <a:ext uri="{FF2B5EF4-FFF2-40B4-BE49-F238E27FC236}">
                <a16:creationId xmlns:a16="http://schemas.microsoft.com/office/drawing/2014/main" id="{F2CA6626-F017-4745-93A9-3D644F831F9D}"/>
              </a:ext>
            </a:extLst>
          </p:cNvPr>
          <p:cNvPicPr>
            <a:picLocks noChangeAspect="1"/>
          </p:cNvPicPr>
          <p:nvPr/>
        </p:nvPicPr>
        <p:blipFill rotWithShape="1">
          <a:blip r:embed="rId3"/>
          <a:srcRect l="29348" t="28889" r="33478" b="38888"/>
          <a:stretch/>
        </p:blipFill>
        <p:spPr>
          <a:xfrm>
            <a:off x="5748898" y="2743201"/>
            <a:ext cx="4852626" cy="2606039"/>
          </a:xfrm>
          <a:prstGeom prst="rect">
            <a:avLst/>
          </a:prstGeom>
        </p:spPr>
      </p:pic>
    </p:spTree>
    <p:extLst>
      <p:ext uri="{BB962C8B-B14F-4D97-AF65-F5344CB8AC3E}">
        <p14:creationId xmlns:p14="http://schemas.microsoft.com/office/powerpoint/2010/main" val="32639677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9E0A0C-2322-4E00-B7DE-1129C46B7BDF}"/>
              </a:ext>
            </a:extLst>
          </p:cNvPr>
          <p:cNvSpPr>
            <a:spLocks noGrp="1"/>
          </p:cNvSpPr>
          <p:nvPr>
            <p:ph type="title"/>
          </p:nvPr>
        </p:nvSpPr>
        <p:spPr>
          <a:xfrm>
            <a:off x="754380" y="200219"/>
            <a:ext cx="9464040" cy="625475"/>
          </a:xfrm>
        </p:spPr>
        <p:txBody>
          <a:bodyPr anchor="t"/>
          <a:lstStyle/>
          <a:p>
            <a:r>
              <a:rPr lang="en-US" sz="3600" b="1">
                <a:latin typeface="Calibri"/>
                <a:cs typeface="Calibri"/>
              </a:rPr>
              <a:t>Next Steps</a:t>
            </a:r>
          </a:p>
        </p:txBody>
      </p:sp>
      <p:sp>
        <p:nvSpPr>
          <p:cNvPr id="5" name="Slide Number Placeholder 4">
            <a:extLst>
              <a:ext uri="{FF2B5EF4-FFF2-40B4-BE49-F238E27FC236}">
                <a16:creationId xmlns:a16="http://schemas.microsoft.com/office/drawing/2014/main" id="{849BE5ED-A76E-4081-92DC-19FC7FCAF0AD}"/>
              </a:ext>
            </a:extLst>
          </p:cNvPr>
          <p:cNvSpPr>
            <a:spLocks noGrp="1"/>
          </p:cNvSpPr>
          <p:nvPr>
            <p:ph type="sldNum" sz="quarter" idx="10"/>
          </p:nvPr>
        </p:nvSpPr>
        <p:spPr/>
        <p:txBody>
          <a:bodyPr/>
          <a:lstStyle/>
          <a:p>
            <a:fld id="{0F418C06-167A-E646-9EF6-18275B625F6B}" type="slidenum">
              <a:rPr lang="en-US" smtClean="0"/>
              <a:pPr/>
              <a:t>81</a:t>
            </a:fld>
            <a:endParaRPr lang="en-US"/>
          </a:p>
        </p:txBody>
      </p:sp>
      <p:sp>
        <p:nvSpPr>
          <p:cNvPr id="7" name="Content Placeholder 6">
            <a:extLst>
              <a:ext uri="{FF2B5EF4-FFF2-40B4-BE49-F238E27FC236}">
                <a16:creationId xmlns:a16="http://schemas.microsoft.com/office/drawing/2014/main" id="{2D8EDA6C-3D1B-46D7-BC9A-5349EAA67400}"/>
              </a:ext>
            </a:extLst>
          </p:cNvPr>
          <p:cNvSpPr>
            <a:spLocks noGrp="1"/>
          </p:cNvSpPr>
          <p:nvPr>
            <p:ph sz="quarter" idx="11"/>
          </p:nvPr>
        </p:nvSpPr>
        <p:spPr>
          <a:xfrm>
            <a:off x="696014" y="823547"/>
            <a:ext cx="9464040" cy="4183380"/>
          </a:xfrm>
        </p:spPr>
        <p:txBody>
          <a:bodyPr anchor="t"/>
          <a:lstStyle/>
          <a:p>
            <a:pPr marL="0" indent="0">
              <a:buNone/>
            </a:pPr>
            <a:r>
              <a:rPr lang="en-US" sz="2800">
                <a:solidFill>
                  <a:schemeClr val="accent6">
                    <a:lumMod val="75000"/>
                  </a:schemeClr>
                </a:solidFill>
              </a:rPr>
              <a:t>1</a:t>
            </a:r>
            <a:r>
              <a:rPr lang="en-US" sz="2400">
                <a:solidFill>
                  <a:schemeClr val="accent6">
                    <a:lumMod val="75000"/>
                  </a:schemeClr>
                </a:solidFill>
              </a:rPr>
              <a:t>. </a:t>
            </a:r>
            <a:r>
              <a:rPr lang="en-US" sz="2800" b="1">
                <a:solidFill>
                  <a:schemeClr val="accent6">
                    <a:lumMod val="75000"/>
                  </a:schemeClr>
                </a:solidFill>
              </a:rPr>
              <a:t>Calculate indicators for counties in Virginia and Oklahoma</a:t>
            </a:r>
            <a:endParaRPr lang="en-US" sz="2800" b="1">
              <a:solidFill>
                <a:schemeClr val="accent6">
                  <a:lumMod val="75000"/>
                </a:schemeClr>
              </a:solidFill>
              <a:cs typeface="Calibri"/>
            </a:endParaRPr>
          </a:p>
          <a:p>
            <a:pPr marL="342900" indent="-342900"/>
            <a:r>
              <a:rPr lang="en-US" sz="2400"/>
              <a:t>Create indicators using variety of data sources (American Community Survey, County Health Rankings, Open Source Maps, others) </a:t>
            </a:r>
            <a:endParaRPr lang="en-US" sz="2400">
              <a:cs typeface="Calibri"/>
            </a:endParaRPr>
          </a:p>
          <a:p>
            <a:pPr marL="342900" indent="-342900"/>
            <a:r>
              <a:rPr lang="en-US" sz="2400"/>
              <a:t>Compare and analyze results within a state and between the two states</a:t>
            </a:r>
            <a:endParaRPr lang="en-US" sz="2400">
              <a:cs typeface="Calibri"/>
            </a:endParaRPr>
          </a:p>
          <a:p>
            <a:pPr marL="342900" indent="-342900"/>
            <a:r>
              <a:rPr lang="en-US" sz="2400"/>
              <a:t>Determine weights (how were they calculated for County Health Rankings?)</a:t>
            </a:r>
            <a:endParaRPr lang="en-US" sz="2400">
              <a:cs typeface="Calibri"/>
            </a:endParaRPr>
          </a:p>
          <a:p>
            <a:pPr marL="342900" indent="-342900"/>
            <a:endParaRPr lang="en-US" sz="1000">
              <a:cs typeface="Calibri"/>
            </a:endParaRPr>
          </a:p>
          <a:p>
            <a:pPr marL="0" indent="0">
              <a:buNone/>
            </a:pPr>
            <a:r>
              <a:rPr lang="en-US" sz="2800">
                <a:solidFill>
                  <a:schemeClr val="accent6">
                    <a:lumMod val="75000"/>
                  </a:schemeClr>
                </a:solidFill>
                <a:ea typeface="+mn-lt"/>
                <a:cs typeface="+mn-lt"/>
              </a:rPr>
              <a:t>2. </a:t>
            </a:r>
            <a:r>
              <a:rPr lang="en-US" sz="2800" b="1">
                <a:solidFill>
                  <a:schemeClr val="accent6">
                    <a:lumMod val="75000"/>
                  </a:schemeClr>
                </a:solidFill>
                <a:ea typeface="+mn-lt"/>
                <a:cs typeface="+mn-lt"/>
              </a:rPr>
              <a:t>Use social media data to supplement findings</a:t>
            </a:r>
          </a:p>
          <a:p>
            <a:pPr marL="257175" indent="-257175"/>
            <a:r>
              <a:rPr lang="en-US" sz="2400">
                <a:ea typeface="+mn-lt"/>
                <a:cs typeface="+mn-lt"/>
              </a:rPr>
              <a:t>Obtain data (likely blogs, maybe Twitter)</a:t>
            </a:r>
          </a:p>
          <a:p>
            <a:pPr marL="257175" indent="-257175"/>
            <a:r>
              <a:rPr lang="en-US" sz="2400">
                <a:ea typeface="+mn-lt"/>
                <a:cs typeface="+mn-lt"/>
              </a:rPr>
              <a:t>Identify keywords; conduct sentiment analysis; visualize results</a:t>
            </a:r>
          </a:p>
          <a:p>
            <a:pPr marL="257175" indent="-257175"/>
            <a:r>
              <a:rPr lang="en-US" sz="2400">
                <a:ea typeface="+mn-lt"/>
                <a:cs typeface="+mn-lt"/>
              </a:rPr>
              <a:t>Summarize findings - determine what types of discussions people are having about the Army and how they relate to community embeddedness</a:t>
            </a:r>
          </a:p>
          <a:p>
            <a:pPr marL="342900" indent="-342900"/>
            <a:endParaRPr lang="en-US">
              <a:cs typeface="Calibri"/>
            </a:endParaRPr>
          </a:p>
          <a:p>
            <a:pPr marL="342900" indent="-342900"/>
            <a:endParaRPr lang="en-US">
              <a:cs typeface="Calibri"/>
            </a:endParaRPr>
          </a:p>
        </p:txBody>
      </p:sp>
    </p:spTree>
    <p:extLst>
      <p:ext uri="{BB962C8B-B14F-4D97-AF65-F5344CB8AC3E}">
        <p14:creationId xmlns:p14="http://schemas.microsoft.com/office/powerpoint/2010/main" val="27865346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0E25-588D-40CD-B0E9-FA72DCB11D54}"/>
              </a:ext>
            </a:extLst>
          </p:cNvPr>
          <p:cNvSpPr>
            <a:spLocks noGrp="1"/>
          </p:cNvSpPr>
          <p:nvPr>
            <p:ph type="title"/>
          </p:nvPr>
        </p:nvSpPr>
        <p:spPr/>
        <p:txBody>
          <a:bodyPr anchor="t"/>
          <a:lstStyle/>
          <a:p>
            <a:r>
              <a:rPr lang="en-US" sz="3200" b="1">
                <a:latin typeface="Calibri"/>
                <a:cs typeface="Calibri"/>
              </a:rPr>
              <a:t>Appendix A: BRFSS and DoDEA Data</a:t>
            </a:r>
          </a:p>
        </p:txBody>
      </p:sp>
      <p:sp>
        <p:nvSpPr>
          <p:cNvPr id="3" name="Slide Number Placeholder 2">
            <a:extLst>
              <a:ext uri="{FF2B5EF4-FFF2-40B4-BE49-F238E27FC236}">
                <a16:creationId xmlns:a16="http://schemas.microsoft.com/office/drawing/2014/main" id="{3B86C3D5-F360-45C0-8D47-0227C27EB43E}"/>
              </a:ext>
            </a:extLst>
          </p:cNvPr>
          <p:cNvSpPr>
            <a:spLocks noGrp="1"/>
          </p:cNvSpPr>
          <p:nvPr>
            <p:ph type="sldNum" sz="quarter" idx="10"/>
          </p:nvPr>
        </p:nvSpPr>
        <p:spPr/>
        <p:txBody>
          <a:bodyPr/>
          <a:lstStyle/>
          <a:p>
            <a:fld id="{0F418C06-167A-E646-9EF6-18275B625F6B}" type="slidenum">
              <a:rPr lang="en-US" smtClean="0"/>
              <a:pPr/>
              <a:t>82</a:t>
            </a:fld>
            <a:endParaRPr lang="en-US"/>
          </a:p>
        </p:txBody>
      </p:sp>
      <p:sp>
        <p:nvSpPr>
          <p:cNvPr id="4" name="Content Placeholder 3">
            <a:extLst>
              <a:ext uri="{FF2B5EF4-FFF2-40B4-BE49-F238E27FC236}">
                <a16:creationId xmlns:a16="http://schemas.microsoft.com/office/drawing/2014/main" id="{D26E1006-4BEC-4E8B-BB87-2E7D7D7BA787}"/>
              </a:ext>
            </a:extLst>
          </p:cNvPr>
          <p:cNvSpPr>
            <a:spLocks noGrp="1"/>
          </p:cNvSpPr>
          <p:nvPr>
            <p:ph sz="quarter" idx="11"/>
          </p:nvPr>
        </p:nvSpPr>
        <p:spPr/>
        <p:txBody>
          <a:bodyPr anchor="t"/>
          <a:lstStyle/>
          <a:p>
            <a:pPr marL="342900" indent="-342900">
              <a:spcBef>
                <a:spcPts val="90"/>
              </a:spcBef>
            </a:pPr>
            <a:r>
              <a:rPr lang="en-US" sz="2000"/>
              <a:t>Why can’t we use these data sources for this project?</a:t>
            </a:r>
            <a:endParaRPr lang="en-US" sz="2000">
              <a:cs typeface="Calibri"/>
            </a:endParaRPr>
          </a:p>
          <a:p>
            <a:pPr marL="342900" indent="-342900">
              <a:spcBef>
                <a:spcPts val="90"/>
              </a:spcBef>
            </a:pPr>
            <a:r>
              <a:rPr lang="en-US" sz="2000"/>
              <a:t>Behavioral Risk Factor Surveillance System (BRFSS): no county-level data; data available by state or metropolitan status (city, MSA, suburb, rural), which does not accurately encapsulate the area around each Army post.  </a:t>
            </a:r>
            <a:endParaRPr lang="en-US" sz="2000">
              <a:cs typeface="Calibri"/>
            </a:endParaRPr>
          </a:p>
          <a:p>
            <a:pPr marL="342900" indent="-342900">
              <a:spcBef>
                <a:spcPts val="90"/>
              </a:spcBef>
            </a:pPr>
            <a:r>
              <a:rPr lang="en-US" sz="2000"/>
              <a:t>DoDEA: </a:t>
            </a:r>
            <a:endParaRPr lang="en-US" sz="2000">
              <a:cs typeface="Calibri"/>
            </a:endParaRPr>
          </a:p>
          <a:p>
            <a:pPr marL="742950" lvl="1" indent="-285750">
              <a:spcBef>
                <a:spcPts val="90"/>
              </a:spcBef>
            </a:pPr>
            <a:r>
              <a:rPr lang="en-US" sz="2000"/>
              <a:t>Regional school calendars shows the opening/closing dates for each school as well as holiday closings</a:t>
            </a:r>
            <a:endParaRPr lang="en-US" sz="2000">
              <a:cs typeface="Calibri"/>
            </a:endParaRPr>
          </a:p>
          <a:p>
            <a:pPr marL="742950" lvl="1" indent="-285750">
              <a:spcBef>
                <a:spcPts val="90"/>
              </a:spcBef>
            </a:pPr>
            <a:r>
              <a:rPr lang="en-US" sz="2000"/>
              <a:t>Enrollment data provides total number of students in each grade, but there are no DoDEA schools in Virginia</a:t>
            </a:r>
            <a:endParaRPr lang="en-US" sz="2000">
              <a:cs typeface="Calibri"/>
            </a:endParaRPr>
          </a:p>
          <a:p>
            <a:pPr marL="742950" lvl="1" indent="-285750">
              <a:spcBef>
                <a:spcPts val="90"/>
              </a:spcBef>
            </a:pPr>
            <a:r>
              <a:rPr lang="en-US" sz="2000"/>
              <a:t>Comprehensive assessment system provides average test scores/percentiles per school, missing data for many schools</a:t>
            </a:r>
            <a:endParaRPr lang="en-US" sz="2000">
              <a:cs typeface="Calibri"/>
            </a:endParaRPr>
          </a:p>
          <a:p>
            <a:pPr marL="742950" lvl="1" indent="-285750">
              <a:spcBef>
                <a:spcPts val="90"/>
              </a:spcBef>
            </a:pPr>
            <a:r>
              <a:rPr lang="en-US" sz="2000"/>
              <a:t>Annual school report system provides performance data for Terra Nova exam, missing data for many schools </a:t>
            </a:r>
            <a:endParaRPr lang="en-US" sz="2000">
              <a:cs typeface="Calibri"/>
            </a:endParaRPr>
          </a:p>
          <a:p>
            <a:pPr marL="742950" lvl="1" indent="-285750">
              <a:spcBef>
                <a:spcPts val="90"/>
              </a:spcBef>
            </a:pPr>
            <a:r>
              <a:rPr lang="en-US" sz="2000"/>
              <a:t>Accreditation reports are PDFs for each school that list criticisms of schools/areas for improvement, missing data for many schools  (text could be useful for content analysis)</a:t>
            </a:r>
            <a:endParaRPr lang="en-US" sz="2000">
              <a:cs typeface="Calibri"/>
            </a:endParaRPr>
          </a:p>
        </p:txBody>
      </p:sp>
    </p:spTree>
    <p:extLst>
      <p:ext uri="{BB962C8B-B14F-4D97-AF65-F5344CB8AC3E}">
        <p14:creationId xmlns:p14="http://schemas.microsoft.com/office/powerpoint/2010/main" val="17869325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4400" y="689676"/>
            <a:ext cx="9144000" cy="2507154"/>
          </a:xfrm>
        </p:spPr>
        <p:txBody>
          <a:bodyPr vert="horz" anchor="t"/>
          <a:lstStyle/>
          <a:p>
            <a:r>
              <a:rPr lang="en-US" sz="3600"/>
              <a:t>Social Determinants of Health and Composite Indices for a</a:t>
            </a:r>
            <a:endParaRPr lang="en-US"/>
          </a:p>
          <a:p>
            <a:r>
              <a:rPr lang="en-US" sz="3600"/>
              <a:t>Fairfax </a:t>
            </a:r>
            <a:r>
              <a:rPr lang="en-US" sz="3600" err="1"/>
              <a:t>CommunityScapes</a:t>
            </a:r>
            <a:r>
              <a:rPr lang="en-US" sz="3600"/>
              <a:t>, </a:t>
            </a:r>
            <a:endParaRPr lang="en-US"/>
          </a:p>
          <a:p>
            <a:r>
              <a:rPr lang="en-US" sz="3600" i="1"/>
              <a:t>Interim Review</a:t>
            </a:r>
          </a:p>
          <a:p>
            <a:endParaRPr lang="en-US"/>
          </a:p>
        </p:txBody>
      </p:sp>
      <p:sp>
        <p:nvSpPr>
          <p:cNvPr id="5" name="Text Placeholder 4"/>
          <p:cNvSpPr>
            <a:spLocks noGrp="1"/>
          </p:cNvSpPr>
          <p:nvPr>
            <p:ph type="body" sz="quarter" idx="13"/>
          </p:nvPr>
        </p:nvSpPr>
        <p:spPr>
          <a:xfrm>
            <a:off x="33556" y="3560828"/>
            <a:ext cx="10880520" cy="1472296"/>
          </a:xfrm>
        </p:spPr>
        <p:txBody>
          <a:bodyPr vert="horz" anchor="t"/>
          <a:lstStyle/>
          <a:p>
            <a:r>
              <a:rPr lang="en-US" i="0">
                <a:solidFill>
                  <a:srgbClr val="FFFFFF"/>
                </a:solidFill>
              </a:rPr>
              <a:t>Data Science for the Public Good team: Cong </a:t>
            </a:r>
            <a:r>
              <a:rPr lang="en-US" i="0" err="1">
                <a:solidFill>
                  <a:srgbClr val="FFFFFF"/>
                </a:solidFill>
              </a:rPr>
              <a:t>Cong</a:t>
            </a:r>
            <a:r>
              <a:rPr lang="en-US" i="0">
                <a:solidFill>
                  <a:srgbClr val="FFFFFF"/>
                </a:solidFill>
              </a:rPr>
              <a:t>, Quinton Neville, Victoria </a:t>
            </a:r>
            <a:r>
              <a:rPr lang="en-US" i="0" err="1">
                <a:solidFill>
                  <a:srgbClr val="FFFFFF"/>
                </a:solidFill>
              </a:rPr>
              <a:t>Halewicz</a:t>
            </a:r>
            <a:r>
              <a:rPr lang="en-US" i="0">
                <a:solidFill>
                  <a:srgbClr val="FFFFFF"/>
                </a:solidFill>
              </a:rPr>
              <a:t>, Eliza Tobin</a:t>
            </a:r>
          </a:p>
          <a:p>
            <a:r>
              <a:rPr lang="en-US" i="0">
                <a:solidFill>
                  <a:srgbClr val="FFFFFF"/>
                </a:solidFill>
              </a:rPr>
              <a:t>Social &amp; Analytics Division Team: </a:t>
            </a:r>
            <a:r>
              <a:rPr lang="en-US" i="0" err="1">
                <a:solidFill>
                  <a:srgbClr val="FFFFFF"/>
                </a:solidFill>
              </a:rPr>
              <a:t>Teja</a:t>
            </a:r>
            <a:r>
              <a:rPr lang="en-US" i="0">
                <a:solidFill>
                  <a:srgbClr val="FFFFFF"/>
                </a:solidFill>
              </a:rPr>
              <a:t> Pristavec (lead), Josh Goldstein, Stephanie Shipp, Joy Tobin, Sallie Keller</a:t>
            </a:r>
          </a:p>
          <a:p>
            <a:r>
              <a:rPr lang="en-US" i="0">
                <a:solidFill>
                  <a:srgbClr val="FFFFFF"/>
                </a:solidFill>
              </a:rPr>
              <a:t>Sponsors: </a:t>
            </a:r>
            <a:r>
              <a:rPr lang="en-US" i="0"/>
              <a:t>Michelle Gregory and Sophia Dutton, Fairfax County Health and Human Services; </a:t>
            </a:r>
            <a:br>
              <a:rPr lang="en-US" i="0"/>
            </a:br>
            <a:r>
              <a:rPr lang="en-US" i="0"/>
              <a:t>Kathi Huddleston,  Sahel </a:t>
            </a:r>
            <a:r>
              <a:rPr lang="en-US" i="0" err="1"/>
              <a:t>Hazrati</a:t>
            </a:r>
            <a:r>
              <a:rPr lang="en-US" i="0"/>
              <a:t>, and Grace Lawrence, Inova Translational Medicine Institute</a:t>
            </a:r>
          </a:p>
          <a:p>
            <a:r>
              <a:rPr lang="en-US" sz="1800" i="0"/>
              <a:t>June 28, 2019</a:t>
            </a:r>
          </a:p>
        </p:txBody>
      </p:sp>
    </p:spTree>
    <p:extLst>
      <p:ext uri="{BB962C8B-B14F-4D97-AF65-F5344CB8AC3E}">
        <p14:creationId xmlns:p14="http://schemas.microsoft.com/office/powerpoint/2010/main" val="3701842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4400" y="536036"/>
            <a:ext cx="9144000" cy="457200"/>
          </a:xfrm>
        </p:spPr>
        <p:txBody>
          <a:bodyPr vert="horz" anchor="t"/>
          <a:lstStyle/>
          <a:p>
            <a:r>
              <a:rPr lang="en-US" sz="4000">
                <a:solidFill>
                  <a:srgbClr val="002060"/>
                </a:solidFill>
              </a:rPr>
              <a:t>Introduction</a:t>
            </a:r>
          </a:p>
        </p:txBody>
      </p:sp>
      <p:sp>
        <p:nvSpPr>
          <p:cNvPr id="3" name="Text Placeholder 2"/>
          <p:cNvSpPr>
            <a:spLocks noGrp="1"/>
          </p:cNvSpPr>
          <p:nvPr>
            <p:ph type="body" sz="quarter" idx="11"/>
          </p:nvPr>
        </p:nvSpPr>
        <p:spPr>
          <a:xfrm>
            <a:off x="1583452" y="1589092"/>
            <a:ext cx="8154014" cy="4201606"/>
          </a:xfrm>
        </p:spPr>
        <p:txBody>
          <a:bodyPr vert="horz" anchor="t"/>
          <a:lstStyle/>
          <a:p>
            <a:pPr marL="0" indent="0">
              <a:buNone/>
            </a:pPr>
            <a:r>
              <a:rPr lang="en-US" sz="2800" b="1">
                <a:solidFill>
                  <a:srgbClr val="002060"/>
                </a:solidFill>
                <a:latin typeface="ITC Franklin Gothic Std Book Co"/>
              </a:rPr>
              <a:t>Goal:</a:t>
            </a:r>
            <a:r>
              <a:rPr lang="en-US" sz="2800" b="1">
                <a:solidFill>
                  <a:srgbClr val="002060"/>
                </a:solidFill>
                <a:latin typeface="ITC Franklin Gothic Std Book Co"/>
                <a:cs typeface="Calibri"/>
              </a:rPr>
              <a:t> </a:t>
            </a:r>
            <a:r>
              <a:rPr lang="en-US">
                <a:solidFill>
                  <a:srgbClr val="002060"/>
                </a:solidFill>
                <a:latin typeface="ITC Franklin Gothic Std Book Co"/>
                <a:ea typeface="+mn-lt"/>
                <a:cs typeface="+mn-lt"/>
              </a:rPr>
              <a:t> Map social determinants of health that</a:t>
            </a:r>
            <a:r>
              <a:rPr lang="en-US" sz="2000">
                <a:solidFill>
                  <a:srgbClr val="002060"/>
                </a:solidFill>
                <a:latin typeface="ITC Franklin Gothic Std Book Co"/>
                <a:ea typeface="+mn-lt"/>
                <a:cs typeface="+mn-lt"/>
              </a:rPr>
              <a:t> influence </a:t>
            </a:r>
            <a:r>
              <a:rPr lang="en-US">
                <a:solidFill>
                  <a:srgbClr val="002060"/>
                </a:solidFill>
                <a:latin typeface="ITC Franklin Gothic Std Book Co"/>
                <a:ea typeface="+mn-lt"/>
                <a:cs typeface="+mn-lt"/>
              </a:rPr>
              <a:t>wellbeing </a:t>
            </a:r>
            <a:r>
              <a:rPr lang="en-US" sz="2000">
                <a:solidFill>
                  <a:srgbClr val="002060"/>
                </a:solidFill>
                <a:latin typeface="ITC Franklin Gothic Std Book Co"/>
                <a:ea typeface="+mn-lt"/>
                <a:cs typeface="+mn-lt"/>
              </a:rPr>
              <a:t>in Fairfax </a:t>
            </a:r>
            <a:r>
              <a:rPr lang="en-US">
                <a:solidFill>
                  <a:srgbClr val="002060"/>
                </a:solidFill>
                <a:latin typeface="ITC Franklin Gothic Std Book Co"/>
                <a:ea typeface="+mn-lt"/>
                <a:cs typeface="+mn-lt"/>
              </a:rPr>
              <a:t>County</a:t>
            </a:r>
            <a:endParaRPr lang="en-US" sz="2800">
              <a:solidFill>
                <a:srgbClr val="002060"/>
              </a:solidFill>
              <a:latin typeface="ITC Franklin Gothic Std Book Co"/>
              <a:ea typeface="+mn-lt"/>
              <a:cs typeface="+mn-lt"/>
            </a:endParaRPr>
          </a:p>
          <a:p>
            <a:pPr marL="742950" lvl="1" indent="-285750"/>
            <a:r>
              <a:rPr lang="en-US" sz="1600" b="1">
                <a:solidFill>
                  <a:srgbClr val="002060"/>
                </a:solidFill>
                <a:ea typeface="+mn-lt"/>
                <a:cs typeface="+mn-lt"/>
              </a:rPr>
              <a:t>Social Determinants of Health: </a:t>
            </a:r>
            <a:r>
              <a:rPr lang="en-US" sz="1600">
                <a:solidFill>
                  <a:srgbClr val="002060"/>
                </a:solidFill>
                <a:latin typeface="Calibri"/>
                <a:ea typeface="+mn-lt"/>
                <a:cs typeface="+mn-lt"/>
              </a:rPr>
              <a:t>"</a:t>
            </a:r>
            <a:r>
              <a:rPr lang="en-US" sz="1600">
                <a:solidFill>
                  <a:srgbClr val="002060"/>
                </a:solidFill>
                <a:ea typeface="+mn-lt"/>
                <a:cs typeface="+mn-lt"/>
              </a:rPr>
              <a:t>The social determinants of health (SDH) are the conditions in which people are born, grow, work, live, and age, and the wider set of forces and systems shaping the conditions of daily life."</a:t>
            </a:r>
          </a:p>
          <a:p>
            <a:pPr marL="0" indent="0">
              <a:buNone/>
            </a:pPr>
            <a:r>
              <a:rPr lang="en-US" sz="2800" b="1">
                <a:solidFill>
                  <a:srgbClr val="002060"/>
                </a:solidFill>
                <a:latin typeface="ITC Franklin Gothic Std Book Co"/>
                <a:ea typeface="+mn-lt"/>
                <a:cs typeface="+mn-lt"/>
              </a:rPr>
              <a:t>Reasoning:</a:t>
            </a:r>
            <a:endParaRPr lang="en-US" sz="2800">
              <a:solidFill>
                <a:srgbClr val="002060"/>
              </a:solidFill>
              <a:latin typeface="ITC Franklin Gothic Std Book Co"/>
              <a:ea typeface="+mn-lt"/>
              <a:cs typeface="+mn-lt"/>
            </a:endParaRPr>
          </a:p>
          <a:p>
            <a:pPr marL="457200" indent="-457200"/>
            <a:r>
              <a:rPr lang="en-US">
                <a:solidFill>
                  <a:srgbClr val="002060"/>
                </a:solidFill>
                <a:latin typeface="ITC Franklin Gothic Std Book Co"/>
                <a:ea typeface="+mn-lt"/>
                <a:cs typeface="+mn-lt"/>
              </a:rPr>
              <a:t>Health inequities in Fairfax County</a:t>
            </a:r>
          </a:p>
          <a:p>
            <a:pPr marL="742950" lvl="1" indent="-285750"/>
            <a:r>
              <a:rPr lang="en-US" sz="1600">
                <a:solidFill>
                  <a:srgbClr val="002060"/>
                </a:solidFill>
                <a:latin typeface="ITC Franklin Gothic Std Book Co"/>
                <a:ea typeface="+mn-lt"/>
                <a:cs typeface="+mn-lt"/>
              </a:rPr>
              <a:t>Where? Why? </a:t>
            </a:r>
            <a:endParaRPr lang="en-US">
              <a:solidFill>
                <a:srgbClr val="002060"/>
              </a:solidFill>
              <a:latin typeface="ITC Franklin Gothic Std Book Co"/>
              <a:cs typeface="Calibri"/>
            </a:endParaRPr>
          </a:p>
          <a:p>
            <a:pPr marL="742950" lvl="1" indent="-285750"/>
            <a:r>
              <a:rPr lang="en-US" sz="1600">
                <a:solidFill>
                  <a:srgbClr val="002060"/>
                </a:solidFill>
                <a:latin typeface="ITC Franklin Gothic Std Book Co"/>
                <a:ea typeface="+mn-lt"/>
                <a:cs typeface="+mn-lt"/>
              </a:rPr>
              <a:t>What can be done?</a:t>
            </a:r>
          </a:p>
          <a:p>
            <a:pPr marL="457200" indent="-457200"/>
            <a:r>
              <a:rPr lang="en-US">
                <a:solidFill>
                  <a:srgbClr val="002060"/>
                </a:solidFill>
                <a:latin typeface="ITC Franklin Gothic Std Book Co"/>
                <a:ea typeface="+mn-lt"/>
                <a:cs typeface="+mn-lt"/>
              </a:rPr>
              <a:t>Little information at the subcounty level: only at the county level</a:t>
            </a:r>
          </a:p>
          <a:p>
            <a:pPr marL="457200" indent="-457200"/>
            <a:r>
              <a:rPr lang="en-US">
                <a:solidFill>
                  <a:srgbClr val="002060"/>
                </a:solidFill>
                <a:latin typeface="ITC Franklin Gothic Std Book Co"/>
                <a:ea typeface="+mn-lt"/>
                <a:cs typeface="+mn-lt"/>
              </a:rPr>
              <a:t>Understanding how to adequately allocate resources </a:t>
            </a:r>
            <a:endParaRPr lang="en-US"/>
          </a:p>
          <a:p>
            <a:pPr marL="457200" indent="-457200"/>
            <a:r>
              <a:rPr lang="en-US">
                <a:solidFill>
                  <a:srgbClr val="002060"/>
                </a:solidFill>
                <a:latin typeface="ITC Franklin Gothic Std Book Co"/>
                <a:ea typeface="+mn-lt"/>
                <a:cs typeface="+mn-lt"/>
              </a:rPr>
              <a:t>Establish a baseline measurement for future policy changes</a:t>
            </a:r>
            <a:endParaRPr lang="en-US" sz="2000">
              <a:solidFill>
                <a:srgbClr val="002060"/>
              </a:solidFill>
              <a:latin typeface="ITC Franklin Gothic Std Book Co"/>
              <a:cs typeface="Calibri"/>
            </a:endParaRPr>
          </a:p>
          <a:p>
            <a:pPr marL="457200" indent="-457200"/>
            <a:endParaRPr lang="en-US">
              <a:solidFill>
                <a:srgbClr val="002060"/>
              </a:solidFill>
              <a:latin typeface="ITC Franklin Gothic Std Book Co"/>
              <a:cs typeface="Calibri"/>
            </a:endParaRPr>
          </a:p>
          <a:p>
            <a:pPr marL="342900" indent="-342900"/>
            <a:endParaRPr lang="en-US"/>
          </a:p>
        </p:txBody>
      </p:sp>
      <p:sp>
        <p:nvSpPr>
          <p:cNvPr id="4" name="Slide Number Placeholder 3"/>
          <p:cNvSpPr>
            <a:spLocks noGrp="1"/>
          </p:cNvSpPr>
          <p:nvPr>
            <p:ph type="sldNum" sz="quarter" idx="4"/>
          </p:nvPr>
        </p:nvSpPr>
        <p:spPr/>
        <p:txBody>
          <a:bodyPr/>
          <a:lstStyle/>
          <a:p>
            <a:fld id="{0F418C06-167A-E646-9EF6-18275B625F6B}" type="slidenum">
              <a:rPr lang="en-US" smtClean="0"/>
              <a:pPr/>
              <a:t>84</a:t>
            </a:fld>
            <a:endParaRPr lang="en-US"/>
          </a:p>
        </p:txBody>
      </p:sp>
    </p:spTree>
    <p:extLst>
      <p:ext uri="{BB962C8B-B14F-4D97-AF65-F5344CB8AC3E}">
        <p14:creationId xmlns:p14="http://schemas.microsoft.com/office/powerpoint/2010/main" val="19423101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455AE1-3157-4896-BAB7-36498AB3A6D4}"/>
              </a:ext>
            </a:extLst>
          </p:cNvPr>
          <p:cNvSpPr>
            <a:spLocks noGrp="1"/>
          </p:cNvSpPr>
          <p:nvPr>
            <p:ph type="sldNum" sz="quarter" idx="4"/>
          </p:nvPr>
        </p:nvSpPr>
        <p:spPr/>
        <p:txBody>
          <a:bodyPr/>
          <a:lstStyle/>
          <a:p>
            <a:fld id="{0F418C06-167A-E646-9EF6-18275B625F6B}" type="slidenum">
              <a:rPr lang="en-US" smtClean="0"/>
              <a:pPr/>
              <a:t>85</a:t>
            </a:fld>
            <a:endParaRPr lang="en-US"/>
          </a:p>
        </p:txBody>
      </p:sp>
      <p:sp>
        <p:nvSpPr>
          <p:cNvPr id="6" name="Text Placeholder 1">
            <a:extLst>
              <a:ext uri="{FF2B5EF4-FFF2-40B4-BE49-F238E27FC236}">
                <a16:creationId xmlns:a16="http://schemas.microsoft.com/office/drawing/2014/main" id="{22372A04-4E3F-4DCC-94AC-538D83EF8DAF}"/>
              </a:ext>
            </a:extLst>
          </p:cNvPr>
          <p:cNvSpPr txBox="1">
            <a:spLocks/>
          </p:cNvSpPr>
          <p:nvPr/>
        </p:nvSpPr>
        <p:spPr>
          <a:xfrm>
            <a:off x="3109341" y="555273"/>
            <a:ext cx="4738668" cy="545123"/>
          </a:xfrm>
          <a:prstGeom prst="rect">
            <a:avLst/>
          </a:prstGeom>
        </p:spPr>
        <p:txBody>
          <a:bodyPr vert="horz" anchor="t"/>
          <a:lstStyle>
            <a:lvl1pPr marL="0" indent="0" algn="ctr" defTabSz="457200" rtl="0" eaLnBrk="1" latinLnBrk="0" hangingPunct="1">
              <a:spcBef>
                <a:spcPct val="20000"/>
              </a:spcBef>
              <a:buFontTx/>
              <a:buNone/>
              <a:defRPr sz="3200" kern="1200" baseline="0">
                <a:solidFill>
                  <a:schemeClr val="tx2">
                    <a:lumMod val="75000"/>
                  </a:schemeClr>
                </a:solidFill>
                <a:latin typeface="ITC Franklin Gothic Std Demi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a:solidFill>
                  <a:srgbClr val="002060"/>
                </a:solidFill>
              </a:rPr>
              <a:t>Process Overview</a:t>
            </a:r>
          </a:p>
        </p:txBody>
      </p:sp>
      <p:sp>
        <p:nvSpPr>
          <p:cNvPr id="8" name="TextBox 7">
            <a:extLst>
              <a:ext uri="{FF2B5EF4-FFF2-40B4-BE49-F238E27FC236}">
                <a16:creationId xmlns:a16="http://schemas.microsoft.com/office/drawing/2014/main" id="{44597506-53BD-4381-B5A5-8295016FABE1}"/>
              </a:ext>
            </a:extLst>
          </p:cNvPr>
          <p:cNvSpPr txBox="1"/>
          <p:nvPr/>
        </p:nvSpPr>
        <p:spPr>
          <a:xfrm>
            <a:off x="1076773" y="1505918"/>
            <a:ext cx="3919768" cy="63217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sz="2800" b="1">
                <a:solidFill>
                  <a:srgbClr val="002060"/>
                </a:solidFill>
                <a:latin typeface="ITC Franklin Gothic Std Book Co"/>
                <a:ea typeface="+mn-lt"/>
                <a:cs typeface="+mn-lt"/>
              </a:rPr>
              <a:t>Select Composite Indices</a:t>
            </a:r>
            <a:endParaRPr lang="en-US" sz="1800" b="1">
              <a:solidFill>
                <a:srgbClr val="002060"/>
              </a:solidFill>
              <a:latin typeface="Calibri"/>
              <a:ea typeface="+mn-lt"/>
              <a:cs typeface="+mn-lt"/>
            </a:endParaRPr>
          </a:p>
          <a:p>
            <a:pPr>
              <a:spcBef>
                <a:spcPct val="20000"/>
              </a:spcBef>
            </a:pPr>
            <a:r>
              <a:rPr lang="en-US" sz="2000">
                <a:solidFill>
                  <a:srgbClr val="002060"/>
                </a:solidFill>
                <a:latin typeface="ITC Franklin Gothic Std Book Co"/>
                <a:ea typeface="+mn-lt"/>
                <a:cs typeface="+mn-lt"/>
              </a:rPr>
              <a:t>Set of variables that we cannot observe but that we want to describe</a:t>
            </a:r>
          </a:p>
          <a:p>
            <a:pPr lvl="1">
              <a:spcBef>
                <a:spcPct val="20000"/>
              </a:spcBef>
            </a:pPr>
            <a:r>
              <a:rPr lang="en-US" sz="2000">
                <a:solidFill>
                  <a:srgbClr val="002060"/>
                </a:solidFill>
                <a:latin typeface="ITC Franklin Gothic Std Book Co"/>
                <a:ea typeface="+mn-lt"/>
                <a:cs typeface="+mn-lt"/>
              </a:rPr>
              <a:t>EX. Health, quality of life, happiness</a:t>
            </a:r>
          </a:p>
          <a:p>
            <a:pPr>
              <a:spcBef>
                <a:spcPct val="20000"/>
              </a:spcBef>
            </a:pPr>
            <a:r>
              <a:rPr lang="en-US" sz="2800" b="1">
                <a:solidFill>
                  <a:srgbClr val="002060"/>
                </a:solidFill>
                <a:latin typeface="ITC Franklin Gothic Std Book Co"/>
                <a:ea typeface="+mn-lt"/>
                <a:cs typeface="+mn-lt"/>
              </a:rPr>
              <a:t>Chosen Indices</a:t>
            </a:r>
            <a:endParaRPr lang="en-US" sz="1800" b="1">
              <a:solidFill>
                <a:srgbClr val="002060"/>
              </a:solidFill>
              <a:latin typeface="ITC Franklin Gothic Std Book Co"/>
              <a:ea typeface="+mn-lt"/>
              <a:cs typeface="+mn-lt"/>
            </a:endParaRPr>
          </a:p>
          <a:p>
            <a:pPr marL="342900" indent="-342900">
              <a:spcBef>
                <a:spcPct val="20000"/>
              </a:spcBef>
              <a:buFont typeface="Arial"/>
              <a:buChar char="•"/>
            </a:pPr>
            <a:r>
              <a:rPr lang="en-US" sz="2000">
                <a:solidFill>
                  <a:srgbClr val="002060"/>
                </a:solidFill>
                <a:latin typeface="ITC Franklin Gothic Std Book Co"/>
                <a:ea typeface="+mn-lt"/>
                <a:cs typeface="+mn-lt"/>
              </a:rPr>
              <a:t>Economic Vulnerability</a:t>
            </a:r>
          </a:p>
          <a:p>
            <a:pPr marL="342900" indent="-342900">
              <a:spcBef>
                <a:spcPct val="20000"/>
              </a:spcBef>
              <a:buFont typeface="Arial"/>
              <a:buChar char="•"/>
            </a:pPr>
            <a:r>
              <a:rPr lang="en-US" sz="2000">
                <a:solidFill>
                  <a:srgbClr val="002060"/>
                </a:solidFill>
                <a:latin typeface="ITC Franklin Gothic Std Book Co"/>
                <a:ea typeface="+mn-lt"/>
                <a:cs typeface="+mn-lt"/>
              </a:rPr>
              <a:t>Obesogenic Environments</a:t>
            </a:r>
            <a:endParaRPr lang="en-US" sz="2000">
              <a:solidFill>
                <a:srgbClr val="002060"/>
              </a:solidFill>
              <a:latin typeface="ITC Franklin Gothic Std Book Co"/>
              <a:cs typeface="Calibri"/>
            </a:endParaRPr>
          </a:p>
          <a:p>
            <a:pPr>
              <a:spcBef>
                <a:spcPct val="20000"/>
              </a:spcBef>
            </a:pPr>
            <a:endParaRPr lang="en-US" sz="2000">
              <a:solidFill>
                <a:srgbClr val="002060"/>
              </a:solidFill>
              <a:latin typeface="ITC Franklin Gothic Std Book Co"/>
              <a:ea typeface="+mn-lt"/>
              <a:cs typeface="+mn-lt"/>
            </a:endParaRPr>
          </a:p>
          <a:p>
            <a:pPr>
              <a:spcBef>
                <a:spcPct val="20000"/>
              </a:spcBef>
            </a:pPr>
            <a:endParaRPr lang="en-US" sz="2800" b="1">
              <a:solidFill>
                <a:srgbClr val="002060"/>
              </a:solidFill>
              <a:latin typeface="ITC Franklin Gothic Std Book Co"/>
              <a:ea typeface="+mn-lt"/>
              <a:cs typeface="+mn-lt"/>
            </a:endParaRPr>
          </a:p>
          <a:p>
            <a:pPr marL="742950" lvl="1" indent="-285750">
              <a:spcBef>
                <a:spcPct val="20000"/>
              </a:spcBef>
              <a:buFont typeface="Arial"/>
              <a:buChar char="•"/>
            </a:pPr>
            <a:endParaRPr lang="en-US" sz="2000">
              <a:solidFill>
                <a:srgbClr val="002060"/>
              </a:solidFill>
              <a:latin typeface="ITC Franklin Gothic Std Book Co"/>
              <a:ea typeface="+mn-lt"/>
              <a:cs typeface="+mn-lt"/>
            </a:endParaRPr>
          </a:p>
          <a:p>
            <a:pPr marL="285750" indent="-285750">
              <a:spcBef>
                <a:spcPct val="20000"/>
              </a:spcBef>
              <a:buFont typeface="Arial"/>
              <a:buChar char="•"/>
            </a:pPr>
            <a:endParaRPr lang="en-US" sz="2000">
              <a:solidFill>
                <a:schemeClr val="tx2">
                  <a:lumMod val="75000"/>
                </a:schemeClr>
              </a:solidFill>
              <a:latin typeface="ITC Franklin Gothic Std Book Co"/>
              <a:ea typeface="+mn-lt"/>
              <a:cs typeface="+mn-lt"/>
            </a:endParaRPr>
          </a:p>
          <a:p>
            <a:pPr marL="285750" indent="-285750">
              <a:spcBef>
                <a:spcPct val="20000"/>
              </a:spcBef>
              <a:buFont typeface="Arial"/>
              <a:buChar char="•"/>
            </a:pPr>
            <a:endParaRPr lang="en-US" sz="2000">
              <a:solidFill>
                <a:schemeClr val="tx2">
                  <a:lumMod val="75000"/>
                </a:schemeClr>
              </a:solidFill>
              <a:latin typeface="ITC Franklin Gothic Std Book Co"/>
              <a:ea typeface="+mn-lt"/>
              <a:cs typeface="+mn-lt"/>
            </a:endParaRPr>
          </a:p>
          <a:p>
            <a:pPr marL="285750" indent="-285750">
              <a:spcBef>
                <a:spcPct val="20000"/>
              </a:spcBef>
              <a:buFont typeface="Arial"/>
              <a:buChar char="•"/>
            </a:pPr>
            <a:endParaRPr lang="en-US" sz="2000">
              <a:solidFill>
                <a:schemeClr val="tx2">
                  <a:lumMod val="75000"/>
                </a:schemeClr>
              </a:solidFill>
              <a:latin typeface="ITC Franklin Gothic Std Book Co"/>
              <a:ea typeface="+mn-lt"/>
              <a:cs typeface="+mn-lt"/>
            </a:endParaRPr>
          </a:p>
          <a:p>
            <a:pPr marL="285750" indent="-285750">
              <a:spcBef>
                <a:spcPct val="20000"/>
              </a:spcBef>
              <a:buFont typeface="Arial"/>
              <a:buChar char="•"/>
            </a:pPr>
            <a:endParaRPr lang="en-US" sz="2000">
              <a:solidFill>
                <a:schemeClr val="tx2">
                  <a:lumMod val="75000"/>
                </a:schemeClr>
              </a:solidFill>
              <a:latin typeface="ITC Franklin Gothic Std Book Co"/>
              <a:ea typeface="+mn-lt"/>
              <a:cs typeface="+mn-lt"/>
            </a:endParaRPr>
          </a:p>
        </p:txBody>
      </p:sp>
      <p:cxnSp>
        <p:nvCxnSpPr>
          <p:cNvPr id="2" name="Straight Arrow Connector 1">
            <a:extLst>
              <a:ext uri="{FF2B5EF4-FFF2-40B4-BE49-F238E27FC236}">
                <a16:creationId xmlns:a16="http://schemas.microsoft.com/office/drawing/2014/main" id="{5816D588-D7A5-4FBE-9765-51A10152EDCA}"/>
              </a:ext>
            </a:extLst>
          </p:cNvPr>
          <p:cNvCxnSpPr>
            <a:cxnSpLocks/>
          </p:cNvCxnSpPr>
          <p:nvPr/>
        </p:nvCxnSpPr>
        <p:spPr>
          <a:xfrm flipV="1">
            <a:off x="5817534" y="4581584"/>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 name="Straight Arrow Connector 2">
            <a:extLst>
              <a:ext uri="{FF2B5EF4-FFF2-40B4-BE49-F238E27FC236}">
                <a16:creationId xmlns:a16="http://schemas.microsoft.com/office/drawing/2014/main" id="{B93C0DA0-626D-4BCD-92B1-EF1F9CA560EC}"/>
              </a:ext>
            </a:extLst>
          </p:cNvPr>
          <p:cNvCxnSpPr>
            <a:cxnSpLocks/>
          </p:cNvCxnSpPr>
          <p:nvPr/>
        </p:nvCxnSpPr>
        <p:spPr>
          <a:xfrm flipV="1">
            <a:off x="5817534" y="4175394"/>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CC487833-D5FC-43CC-805C-04BD07ADDF67}"/>
              </a:ext>
            </a:extLst>
          </p:cNvPr>
          <p:cNvCxnSpPr>
            <a:cxnSpLocks/>
          </p:cNvCxnSpPr>
          <p:nvPr/>
        </p:nvCxnSpPr>
        <p:spPr>
          <a:xfrm flipV="1">
            <a:off x="5817534" y="3750311"/>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1DA4213B-F7E3-4B57-9C6D-95874386EEC3}"/>
              </a:ext>
            </a:extLst>
          </p:cNvPr>
          <p:cNvCxnSpPr>
            <a:cxnSpLocks/>
          </p:cNvCxnSpPr>
          <p:nvPr/>
        </p:nvCxnSpPr>
        <p:spPr>
          <a:xfrm flipV="1">
            <a:off x="5836427" y="3372460"/>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3C279D42-2DC0-40E4-B522-6831CAFE333E}"/>
              </a:ext>
            </a:extLst>
          </p:cNvPr>
          <p:cNvCxnSpPr/>
          <p:nvPr/>
        </p:nvCxnSpPr>
        <p:spPr>
          <a:xfrm flipV="1">
            <a:off x="5817534" y="3032394"/>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16" name="Hexagon 15">
            <a:extLst>
              <a:ext uri="{FF2B5EF4-FFF2-40B4-BE49-F238E27FC236}">
                <a16:creationId xmlns:a16="http://schemas.microsoft.com/office/drawing/2014/main" id="{F11BB37B-62EC-4A12-BD0D-2C9FF2741120}"/>
              </a:ext>
            </a:extLst>
          </p:cNvPr>
          <p:cNvSpPr/>
          <p:nvPr/>
        </p:nvSpPr>
        <p:spPr>
          <a:xfrm>
            <a:off x="6342625" y="2391143"/>
            <a:ext cx="980143" cy="830561"/>
          </a:xfrm>
          <a:prstGeom prst="hexagon">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b="1">
              <a:solidFill>
                <a:schemeClr val="tx2"/>
              </a:solidFill>
              <a:latin typeface="ITC Franklin Gothic Std Demi Co"/>
              <a:cs typeface="Calibri"/>
            </a:endParaRPr>
          </a:p>
        </p:txBody>
      </p:sp>
      <p:sp>
        <p:nvSpPr>
          <p:cNvPr id="18" name="Hexagon 17">
            <a:extLst>
              <a:ext uri="{FF2B5EF4-FFF2-40B4-BE49-F238E27FC236}">
                <a16:creationId xmlns:a16="http://schemas.microsoft.com/office/drawing/2014/main" id="{C4C8D4BE-FD65-45A4-AB11-5F45314D27C1}"/>
              </a:ext>
            </a:extLst>
          </p:cNvPr>
          <p:cNvSpPr/>
          <p:nvPr/>
        </p:nvSpPr>
        <p:spPr>
          <a:xfrm>
            <a:off x="6333177" y="3413123"/>
            <a:ext cx="999036" cy="877792"/>
          </a:xfrm>
          <a:prstGeom prst="hexagon">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b="1">
              <a:solidFill>
                <a:schemeClr val="tx2"/>
              </a:solidFill>
              <a:latin typeface="ITC Franklin Gothic Std Demi Co"/>
              <a:cs typeface="Calibri"/>
            </a:endParaRPr>
          </a:p>
        </p:txBody>
      </p:sp>
      <p:sp>
        <p:nvSpPr>
          <p:cNvPr id="20" name="Hexagon 19">
            <a:extLst>
              <a:ext uri="{FF2B5EF4-FFF2-40B4-BE49-F238E27FC236}">
                <a16:creationId xmlns:a16="http://schemas.microsoft.com/office/drawing/2014/main" id="{DA457AF0-7D38-4CE8-AEDA-BD5409F7341B}"/>
              </a:ext>
            </a:extLst>
          </p:cNvPr>
          <p:cNvSpPr/>
          <p:nvPr/>
        </p:nvSpPr>
        <p:spPr>
          <a:xfrm>
            <a:off x="6333178" y="4821226"/>
            <a:ext cx="1017928" cy="858898"/>
          </a:xfrm>
          <a:prstGeom prst="hexagon">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b="1">
              <a:solidFill>
                <a:schemeClr val="tx2"/>
              </a:solidFill>
              <a:latin typeface="ITC Franklin Gothic Std Demi Co"/>
              <a:cs typeface="Calibri"/>
            </a:endParaRPr>
          </a:p>
        </p:txBody>
      </p:sp>
      <p:sp>
        <p:nvSpPr>
          <p:cNvPr id="22" name="Oval 21">
            <a:extLst>
              <a:ext uri="{FF2B5EF4-FFF2-40B4-BE49-F238E27FC236}">
                <a16:creationId xmlns:a16="http://schemas.microsoft.com/office/drawing/2014/main" id="{502D1CAD-E731-4292-A710-CB0CE545120C}"/>
              </a:ext>
            </a:extLst>
          </p:cNvPr>
          <p:cNvSpPr/>
          <p:nvPr/>
        </p:nvSpPr>
        <p:spPr>
          <a:xfrm>
            <a:off x="6803043" y="4400105"/>
            <a:ext cx="60386" cy="51759"/>
          </a:xfrm>
          <a:prstGeom prst="ellipse">
            <a:avLst/>
          </a:prstGeom>
          <a:solidFill>
            <a:schemeClr val="tx2"/>
          </a:solidFill>
          <a:ln w="6350">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24" name="Oval 23">
            <a:extLst>
              <a:ext uri="{FF2B5EF4-FFF2-40B4-BE49-F238E27FC236}">
                <a16:creationId xmlns:a16="http://schemas.microsoft.com/office/drawing/2014/main" id="{B97386BE-4551-41DB-819E-9CD9C280CC70}"/>
              </a:ext>
            </a:extLst>
          </p:cNvPr>
          <p:cNvSpPr/>
          <p:nvPr/>
        </p:nvSpPr>
        <p:spPr>
          <a:xfrm>
            <a:off x="6803043" y="4520875"/>
            <a:ext cx="60386" cy="51759"/>
          </a:xfrm>
          <a:prstGeom prst="ellipse">
            <a:avLst/>
          </a:prstGeom>
          <a:solidFill>
            <a:schemeClr val="tx2"/>
          </a:solidFill>
          <a:ln w="6350">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26" name="Oval 25">
            <a:extLst>
              <a:ext uri="{FF2B5EF4-FFF2-40B4-BE49-F238E27FC236}">
                <a16:creationId xmlns:a16="http://schemas.microsoft.com/office/drawing/2014/main" id="{E634EED4-16DB-41FD-9FA7-8728ED468D4B}"/>
              </a:ext>
            </a:extLst>
          </p:cNvPr>
          <p:cNvSpPr/>
          <p:nvPr/>
        </p:nvSpPr>
        <p:spPr>
          <a:xfrm>
            <a:off x="6803043" y="4641645"/>
            <a:ext cx="60386" cy="51759"/>
          </a:xfrm>
          <a:prstGeom prst="ellipse">
            <a:avLst/>
          </a:prstGeom>
          <a:solidFill>
            <a:schemeClr val="tx2"/>
          </a:solidFill>
          <a:ln w="6350">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cxnSp>
        <p:nvCxnSpPr>
          <p:cNvPr id="28" name="Straight Arrow Connector 27">
            <a:extLst>
              <a:ext uri="{FF2B5EF4-FFF2-40B4-BE49-F238E27FC236}">
                <a16:creationId xmlns:a16="http://schemas.microsoft.com/office/drawing/2014/main" id="{3CAD3C33-FFB7-47E7-A4B5-6E27F443FD19}"/>
              </a:ext>
            </a:extLst>
          </p:cNvPr>
          <p:cNvCxnSpPr/>
          <p:nvPr/>
        </p:nvCxnSpPr>
        <p:spPr>
          <a:xfrm>
            <a:off x="7492101" y="3745544"/>
            <a:ext cx="741909" cy="8626"/>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AAFDC249-7B56-4712-B202-54E72AE5FA34}"/>
              </a:ext>
            </a:extLst>
          </p:cNvPr>
          <p:cNvCxnSpPr>
            <a:cxnSpLocks/>
          </p:cNvCxnSpPr>
          <p:nvPr/>
        </p:nvCxnSpPr>
        <p:spPr>
          <a:xfrm>
            <a:off x="7440341" y="2942470"/>
            <a:ext cx="849524" cy="37710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59C2A454-E518-4D92-BBE6-62BBBE85A002}"/>
              </a:ext>
            </a:extLst>
          </p:cNvPr>
          <p:cNvCxnSpPr>
            <a:cxnSpLocks/>
          </p:cNvCxnSpPr>
          <p:nvPr/>
        </p:nvCxnSpPr>
        <p:spPr>
          <a:xfrm flipV="1">
            <a:off x="7457594" y="4291040"/>
            <a:ext cx="815019" cy="541432"/>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34" name="Hexagon 33">
            <a:extLst>
              <a:ext uri="{FF2B5EF4-FFF2-40B4-BE49-F238E27FC236}">
                <a16:creationId xmlns:a16="http://schemas.microsoft.com/office/drawing/2014/main" id="{4EE93C39-83B6-4FCE-92E0-107D8A3AE351}"/>
              </a:ext>
            </a:extLst>
          </p:cNvPr>
          <p:cNvSpPr/>
          <p:nvPr/>
        </p:nvSpPr>
        <p:spPr>
          <a:xfrm>
            <a:off x="8364130" y="3127953"/>
            <a:ext cx="1471349" cy="1274535"/>
          </a:xfrm>
          <a:prstGeom prst="hexagon">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a:solidFill>
                  <a:schemeClr val="accent6"/>
                </a:solidFill>
                <a:latin typeface="ITC Franklin Gothic Std Demi Co"/>
                <a:cs typeface="Calibri"/>
              </a:rPr>
              <a:t>Quality</a:t>
            </a:r>
          </a:p>
          <a:p>
            <a:pPr algn="ctr"/>
            <a:r>
              <a:rPr lang="en-US" sz="1800" b="1">
                <a:solidFill>
                  <a:schemeClr val="accent6"/>
                </a:solidFill>
                <a:latin typeface="ITC Franklin Gothic Std Demi Co"/>
                <a:cs typeface="Calibri"/>
              </a:rPr>
              <a:t>of</a:t>
            </a:r>
          </a:p>
          <a:p>
            <a:pPr algn="ctr"/>
            <a:r>
              <a:rPr lang="en-US" sz="1800" b="1">
                <a:solidFill>
                  <a:schemeClr val="accent6"/>
                </a:solidFill>
                <a:latin typeface="ITC Franklin Gothic Std Demi Co"/>
                <a:cs typeface="Calibri"/>
              </a:rPr>
              <a:t>Life</a:t>
            </a:r>
          </a:p>
        </p:txBody>
      </p:sp>
      <p:sp>
        <p:nvSpPr>
          <p:cNvPr id="36" name="Rectangle 35">
            <a:extLst>
              <a:ext uri="{FF2B5EF4-FFF2-40B4-BE49-F238E27FC236}">
                <a16:creationId xmlns:a16="http://schemas.microsoft.com/office/drawing/2014/main" id="{EB027046-E09F-4F7D-B723-DCB1E9ABA98D}"/>
              </a:ext>
            </a:extLst>
          </p:cNvPr>
          <p:cNvSpPr/>
          <p:nvPr/>
        </p:nvSpPr>
        <p:spPr>
          <a:xfrm rot="16200000">
            <a:off x="4130906" y="3303606"/>
            <a:ext cx="2350236" cy="1024548"/>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b="1">
                <a:solidFill>
                  <a:schemeClr val="tx2"/>
                </a:solidFill>
                <a:latin typeface="Itc"/>
                <a:cs typeface="Calibri"/>
              </a:rPr>
              <a:t>Measurable Variables</a:t>
            </a:r>
            <a:endParaRPr lang="en-US" sz="1800">
              <a:solidFill>
                <a:schemeClr val="tx2"/>
              </a:solidFill>
              <a:latin typeface="Itc"/>
            </a:endParaRPr>
          </a:p>
        </p:txBody>
      </p:sp>
      <p:pic>
        <p:nvPicPr>
          <p:cNvPr id="41" name="Picture 41" descr="A close up of a box&#10;&#10;Description generated with high confidence">
            <a:extLst>
              <a:ext uri="{FF2B5EF4-FFF2-40B4-BE49-F238E27FC236}">
                <a16:creationId xmlns:a16="http://schemas.microsoft.com/office/drawing/2014/main" id="{CCCE404A-5E2A-46B5-B2DF-8193E71276CB}"/>
              </a:ext>
            </a:extLst>
          </p:cNvPr>
          <p:cNvPicPr>
            <a:picLocks noChangeAspect="1"/>
          </p:cNvPicPr>
          <p:nvPr/>
        </p:nvPicPr>
        <p:blipFill>
          <a:blip r:embed="rId3"/>
          <a:stretch>
            <a:fillRect/>
          </a:stretch>
        </p:blipFill>
        <p:spPr>
          <a:xfrm>
            <a:off x="6564986" y="2564771"/>
            <a:ext cx="520350" cy="478107"/>
          </a:xfrm>
          <a:prstGeom prst="rect">
            <a:avLst/>
          </a:prstGeom>
        </p:spPr>
      </p:pic>
      <p:pic>
        <p:nvPicPr>
          <p:cNvPr id="43" name="Picture 43">
            <a:extLst>
              <a:ext uri="{FF2B5EF4-FFF2-40B4-BE49-F238E27FC236}">
                <a16:creationId xmlns:a16="http://schemas.microsoft.com/office/drawing/2014/main" id="{25D010EE-6384-47EA-AE85-8EE99E5E38DD}"/>
              </a:ext>
            </a:extLst>
          </p:cNvPr>
          <p:cNvPicPr>
            <a:picLocks noChangeAspect="1"/>
          </p:cNvPicPr>
          <p:nvPr/>
        </p:nvPicPr>
        <p:blipFill>
          <a:blip r:embed="rId4"/>
          <a:stretch>
            <a:fillRect/>
          </a:stretch>
        </p:blipFill>
        <p:spPr>
          <a:xfrm>
            <a:off x="6574961" y="3531591"/>
            <a:ext cx="525664" cy="565238"/>
          </a:xfrm>
          <a:prstGeom prst="rect">
            <a:avLst/>
          </a:prstGeom>
        </p:spPr>
      </p:pic>
      <p:pic>
        <p:nvPicPr>
          <p:cNvPr id="49" name="Picture 49" descr="A close up of a logo&#10;&#10;Description generated with high confidence">
            <a:extLst>
              <a:ext uri="{FF2B5EF4-FFF2-40B4-BE49-F238E27FC236}">
                <a16:creationId xmlns:a16="http://schemas.microsoft.com/office/drawing/2014/main" id="{F1F64B9F-E1AA-4545-811D-0B23FDFB9AFD}"/>
              </a:ext>
            </a:extLst>
          </p:cNvPr>
          <p:cNvPicPr>
            <a:picLocks noChangeAspect="1"/>
          </p:cNvPicPr>
          <p:nvPr/>
        </p:nvPicPr>
        <p:blipFill>
          <a:blip r:embed="rId5"/>
          <a:stretch>
            <a:fillRect/>
          </a:stretch>
        </p:blipFill>
        <p:spPr>
          <a:xfrm>
            <a:off x="6536649" y="4933924"/>
            <a:ext cx="589657" cy="589657"/>
          </a:xfrm>
          <a:prstGeom prst="rect">
            <a:avLst/>
          </a:prstGeom>
        </p:spPr>
      </p:pic>
    </p:spTree>
    <p:extLst>
      <p:ext uri="{BB962C8B-B14F-4D97-AF65-F5344CB8AC3E}">
        <p14:creationId xmlns:p14="http://schemas.microsoft.com/office/powerpoint/2010/main" val="36025109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A4C28-7437-42C7-84FB-0D5F101C8E8E}"/>
              </a:ext>
            </a:extLst>
          </p:cNvPr>
          <p:cNvSpPr>
            <a:spLocks noGrp="1"/>
          </p:cNvSpPr>
          <p:nvPr>
            <p:ph type="body" sz="quarter" idx="10"/>
          </p:nvPr>
        </p:nvSpPr>
        <p:spPr>
          <a:xfrm>
            <a:off x="1086928" y="464149"/>
            <a:ext cx="9144000" cy="457200"/>
          </a:xfrm>
        </p:spPr>
        <p:txBody>
          <a:bodyPr vert="horz" anchor="t"/>
          <a:lstStyle/>
          <a:p>
            <a:r>
              <a:rPr lang="en-US" sz="4000">
                <a:solidFill>
                  <a:srgbClr val="002060"/>
                </a:solidFill>
              </a:rPr>
              <a:t>Literature Review</a:t>
            </a:r>
          </a:p>
        </p:txBody>
      </p:sp>
      <p:sp>
        <p:nvSpPr>
          <p:cNvPr id="3" name="Text Placeholder 2">
            <a:extLst>
              <a:ext uri="{FF2B5EF4-FFF2-40B4-BE49-F238E27FC236}">
                <a16:creationId xmlns:a16="http://schemas.microsoft.com/office/drawing/2014/main" id="{3FEB31CA-3CB1-4985-A182-0C6B3DC71577}"/>
              </a:ext>
            </a:extLst>
          </p:cNvPr>
          <p:cNvSpPr>
            <a:spLocks noGrp="1"/>
          </p:cNvSpPr>
          <p:nvPr>
            <p:ph type="body" sz="quarter" idx="11"/>
          </p:nvPr>
        </p:nvSpPr>
        <p:spPr>
          <a:xfrm>
            <a:off x="1382011" y="1714222"/>
            <a:ext cx="8302052" cy="3824793"/>
          </a:xfrm>
        </p:spPr>
        <p:txBody>
          <a:bodyPr vert="horz" anchor="t"/>
          <a:lstStyle/>
          <a:p>
            <a:pPr>
              <a:buNone/>
            </a:pPr>
            <a:r>
              <a:rPr lang="en-US" sz="2800" b="1">
                <a:solidFill>
                  <a:srgbClr val="002060"/>
                </a:solidFill>
              </a:rPr>
              <a:t>Examples of Insights </a:t>
            </a:r>
          </a:p>
          <a:p>
            <a:r>
              <a:rPr lang="en-US">
                <a:solidFill>
                  <a:srgbClr val="002060"/>
                </a:solidFill>
              </a:rPr>
              <a:t>Educational attainment —&gt; reliable socioeconomic status measure </a:t>
            </a:r>
          </a:p>
          <a:p>
            <a:r>
              <a:rPr lang="en-US">
                <a:solidFill>
                  <a:srgbClr val="002060"/>
                </a:solidFill>
              </a:rPr>
              <a:t>Parental education/income —&gt; children's physical activity </a:t>
            </a:r>
          </a:p>
          <a:p>
            <a:r>
              <a:rPr lang="en-US">
                <a:solidFill>
                  <a:srgbClr val="002060"/>
                </a:solidFill>
              </a:rPr>
              <a:t>Walkability scores —&gt; elderly fitness </a:t>
            </a:r>
          </a:p>
          <a:p>
            <a:pPr marL="0" indent="0">
              <a:buNone/>
            </a:pPr>
            <a:endParaRPr lang="en-US"/>
          </a:p>
        </p:txBody>
      </p:sp>
      <p:sp>
        <p:nvSpPr>
          <p:cNvPr id="4" name="Slide Number Placeholder 3">
            <a:extLst>
              <a:ext uri="{FF2B5EF4-FFF2-40B4-BE49-F238E27FC236}">
                <a16:creationId xmlns:a16="http://schemas.microsoft.com/office/drawing/2014/main" id="{741F4B98-5971-48D6-AB9A-FE10CB3A3FAE}"/>
              </a:ext>
            </a:extLst>
          </p:cNvPr>
          <p:cNvSpPr>
            <a:spLocks noGrp="1"/>
          </p:cNvSpPr>
          <p:nvPr>
            <p:ph type="sldNum" sz="quarter" idx="4"/>
          </p:nvPr>
        </p:nvSpPr>
        <p:spPr/>
        <p:txBody>
          <a:bodyPr/>
          <a:lstStyle/>
          <a:p>
            <a:fld id="{0F418C06-167A-E646-9EF6-18275B625F6B}" type="slidenum">
              <a:rPr lang="en-US" smtClean="0"/>
              <a:pPr/>
              <a:t>86</a:t>
            </a:fld>
            <a:endParaRPr lang="en-US"/>
          </a:p>
        </p:txBody>
      </p:sp>
      <p:pic>
        <p:nvPicPr>
          <p:cNvPr id="8" name="Picture 8" descr="A picture containing blackboard, text, table, indoor&#10;&#10;Description generated with very high confidence">
            <a:extLst>
              <a:ext uri="{FF2B5EF4-FFF2-40B4-BE49-F238E27FC236}">
                <a16:creationId xmlns:a16="http://schemas.microsoft.com/office/drawing/2014/main" id="{2E98D526-D387-4719-B4BA-43A738B67C92}"/>
              </a:ext>
            </a:extLst>
          </p:cNvPr>
          <p:cNvPicPr>
            <a:picLocks noChangeAspect="1"/>
          </p:cNvPicPr>
          <p:nvPr/>
        </p:nvPicPr>
        <p:blipFill>
          <a:blip r:embed="rId3"/>
          <a:stretch>
            <a:fillRect/>
          </a:stretch>
        </p:blipFill>
        <p:spPr>
          <a:xfrm>
            <a:off x="2403895" y="3851696"/>
            <a:ext cx="2743200" cy="1828800"/>
          </a:xfrm>
          <a:prstGeom prst="rect">
            <a:avLst/>
          </a:prstGeom>
        </p:spPr>
      </p:pic>
      <p:pic>
        <p:nvPicPr>
          <p:cNvPr id="5" name="Picture 5" descr="A person standing on a beach&#10;&#10;Description generated with very high confidence">
            <a:extLst>
              <a:ext uri="{FF2B5EF4-FFF2-40B4-BE49-F238E27FC236}">
                <a16:creationId xmlns:a16="http://schemas.microsoft.com/office/drawing/2014/main" id="{3DA1E9F8-0DCC-4613-908C-A46610D31437}"/>
              </a:ext>
            </a:extLst>
          </p:cNvPr>
          <p:cNvPicPr>
            <a:picLocks noChangeAspect="1"/>
          </p:cNvPicPr>
          <p:nvPr/>
        </p:nvPicPr>
        <p:blipFill>
          <a:blip r:embed="rId4"/>
          <a:stretch>
            <a:fillRect/>
          </a:stretch>
        </p:blipFill>
        <p:spPr>
          <a:xfrm>
            <a:off x="5236234" y="3850821"/>
            <a:ext cx="3289539" cy="1830547"/>
          </a:xfrm>
          <a:prstGeom prst="rect">
            <a:avLst/>
          </a:prstGeom>
        </p:spPr>
      </p:pic>
    </p:spTree>
    <p:extLst>
      <p:ext uri="{BB962C8B-B14F-4D97-AF65-F5344CB8AC3E}">
        <p14:creationId xmlns:p14="http://schemas.microsoft.com/office/powerpoint/2010/main" val="14543946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1511C4-B553-47C7-B725-CEC5C4DC62FF}"/>
              </a:ext>
            </a:extLst>
          </p:cNvPr>
          <p:cNvSpPr>
            <a:spLocks noGrp="1"/>
          </p:cNvSpPr>
          <p:nvPr>
            <p:ph type="body" sz="quarter" idx="10"/>
          </p:nvPr>
        </p:nvSpPr>
        <p:spPr>
          <a:xfrm>
            <a:off x="971909" y="492904"/>
            <a:ext cx="9144000" cy="457200"/>
          </a:xfrm>
        </p:spPr>
        <p:txBody>
          <a:bodyPr vert="horz" anchor="t"/>
          <a:lstStyle/>
          <a:p>
            <a:r>
              <a:rPr lang="en-US" sz="4000">
                <a:solidFill>
                  <a:srgbClr val="002060"/>
                </a:solidFill>
              </a:rPr>
              <a:t>Data Sources</a:t>
            </a:r>
          </a:p>
        </p:txBody>
      </p:sp>
      <p:sp>
        <p:nvSpPr>
          <p:cNvPr id="4" name="Slide Number Placeholder 3">
            <a:extLst>
              <a:ext uri="{FF2B5EF4-FFF2-40B4-BE49-F238E27FC236}">
                <a16:creationId xmlns:a16="http://schemas.microsoft.com/office/drawing/2014/main" id="{A2E9A612-E463-4CC1-9360-B403EDEF9B07}"/>
              </a:ext>
            </a:extLst>
          </p:cNvPr>
          <p:cNvSpPr>
            <a:spLocks noGrp="1"/>
          </p:cNvSpPr>
          <p:nvPr>
            <p:ph type="sldNum" sz="quarter" idx="4"/>
          </p:nvPr>
        </p:nvSpPr>
        <p:spPr/>
        <p:txBody>
          <a:bodyPr/>
          <a:lstStyle/>
          <a:p>
            <a:fld id="{0F418C06-167A-E646-9EF6-18275B625F6B}" type="slidenum">
              <a:rPr lang="en-US" smtClean="0"/>
              <a:pPr/>
              <a:t>87</a:t>
            </a:fld>
            <a:endParaRPr lang="en-US"/>
          </a:p>
        </p:txBody>
      </p:sp>
      <p:sp>
        <p:nvSpPr>
          <p:cNvPr id="5" name="TextBox 4">
            <a:extLst>
              <a:ext uri="{FF2B5EF4-FFF2-40B4-BE49-F238E27FC236}">
                <a16:creationId xmlns:a16="http://schemas.microsoft.com/office/drawing/2014/main" id="{B95A0425-1FF7-4144-9760-2EFCF4215C19}"/>
              </a:ext>
            </a:extLst>
          </p:cNvPr>
          <p:cNvSpPr txBox="1"/>
          <p:nvPr/>
        </p:nvSpPr>
        <p:spPr>
          <a:xfrm>
            <a:off x="2389518" y="1949569"/>
            <a:ext cx="423844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t>OpenStreetMap</a:t>
            </a:r>
          </a:p>
        </p:txBody>
      </p:sp>
      <p:pic>
        <p:nvPicPr>
          <p:cNvPr id="7" name="Picture 8">
            <a:extLst>
              <a:ext uri="{FF2B5EF4-FFF2-40B4-BE49-F238E27FC236}">
                <a16:creationId xmlns:a16="http://schemas.microsoft.com/office/drawing/2014/main" id="{B941A18A-2013-436C-A044-041146297E40}"/>
              </a:ext>
            </a:extLst>
          </p:cNvPr>
          <p:cNvPicPr>
            <a:picLocks noChangeAspect="1"/>
          </p:cNvPicPr>
          <p:nvPr/>
        </p:nvPicPr>
        <p:blipFill>
          <a:blip r:embed="rId3"/>
          <a:stretch>
            <a:fillRect/>
          </a:stretch>
        </p:blipFill>
        <p:spPr>
          <a:xfrm>
            <a:off x="1354348" y="1726721"/>
            <a:ext cx="1161692" cy="1176068"/>
          </a:xfrm>
          <a:prstGeom prst="rect">
            <a:avLst/>
          </a:prstGeom>
        </p:spPr>
      </p:pic>
      <p:pic>
        <p:nvPicPr>
          <p:cNvPr id="20" name="Picture 20" descr="A close up of a sign&#10;&#10;Description generated with very high confidence">
            <a:extLst>
              <a:ext uri="{FF2B5EF4-FFF2-40B4-BE49-F238E27FC236}">
                <a16:creationId xmlns:a16="http://schemas.microsoft.com/office/drawing/2014/main" id="{98919081-EF64-4B78-B14D-45BAA94518C3}"/>
              </a:ext>
            </a:extLst>
          </p:cNvPr>
          <p:cNvPicPr>
            <a:picLocks noChangeAspect="1"/>
          </p:cNvPicPr>
          <p:nvPr/>
        </p:nvPicPr>
        <p:blipFill>
          <a:blip r:embed="rId4"/>
          <a:stretch>
            <a:fillRect/>
          </a:stretch>
        </p:blipFill>
        <p:spPr>
          <a:xfrm>
            <a:off x="6616461" y="1945587"/>
            <a:ext cx="3188897" cy="3182488"/>
          </a:xfrm>
          <a:prstGeom prst="rect">
            <a:avLst/>
          </a:prstGeom>
        </p:spPr>
      </p:pic>
      <p:pic>
        <p:nvPicPr>
          <p:cNvPr id="3" name="Picture 5" descr="A close up of a sign&#10;&#10;Description generated with very high confidence">
            <a:extLst>
              <a:ext uri="{FF2B5EF4-FFF2-40B4-BE49-F238E27FC236}">
                <a16:creationId xmlns:a16="http://schemas.microsoft.com/office/drawing/2014/main" id="{BA715219-C7EC-44FD-95D3-2F0F4F9F1124}"/>
              </a:ext>
            </a:extLst>
          </p:cNvPr>
          <p:cNvPicPr>
            <a:picLocks noChangeAspect="1"/>
          </p:cNvPicPr>
          <p:nvPr/>
        </p:nvPicPr>
        <p:blipFill>
          <a:blip r:embed="rId5"/>
          <a:stretch>
            <a:fillRect/>
          </a:stretch>
        </p:blipFill>
        <p:spPr>
          <a:xfrm>
            <a:off x="1555632" y="3432235"/>
            <a:ext cx="4152181" cy="1560662"/>
          </a:xfrm>
          <a:prstGeom prst="rect">
            <a:avLst/>
          </a:prstGeom>
        </p:spPr>
      </p:pic>
    </p:spTree>
    <p:extLst>
      <p:ext uri="{BB962C8B-B14F-4D97-AF65-F5344CB8AC3E}">
        <p14:creationId xmlns:p14="http://schemas.microsoft.com/office/powerpoint/2010/main" val="19104023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picture containing posing, photo, object, paper&#10;&#10;Description generated with very high confidence">
            <a:extLst>
              <a:ext uri="{FF2B5EF4-FFF2-40B4-BE49-F238E27FC236}">
                <a16:creationId xmlns:a16="http://schemas.microsoft.com/office/drawing/2014/main" id="{F919C524-F855-4D34-924E-A622F1F541B1}"/>
              </a:ext>
            </a:extLst>
          </p:cNvPr>
          <p:cNvPicPr>
            <a:picLocks noChangeAspect="1"/>
          </p:cNvPicPr>
          <p:nvPr/>
        </p:nvPicPr>
        <p:blipFill>
          <a:blip r:embed="rId3"/>
          <a:stretch>
            <a:fillRect/>
          </a:stretch>
        </p:blipFill>
        <p:spPr>
          <a:xfrm>
            <a:off x="4284101" y="3330500"/>
            <a:ext cx="5369010" cy="2344270"/>
          </a:xfrm>
          <a:prstGeom prst="rect">
            <a:avLst/>
          </a:prstGeom>
        </p:spPr>
      </p:pic>
      <p:sp>
        <p:nvSpPr>
          <p:cNvPr id="2" name="Text Placeholder 1">
            <a:extLst>
              <a:ext uri="{FF2B5EF4-FFF2-40B4-BE49-F238E27FC236}">
                <a16:creationId xmlns:a16="http://schemas.microsoft.com/office/drawing/2014/main" id="{064A3693-3A9E-449D-8206-16E64AD9CCFC}"/>
              </a:ext>
            </a:extLst>
          </p:cNvPr>
          <p:cNvSpPr>
            <a:spLocks noGrp="1"/>
          </p:cNvSpPr>
          <p:nvPr>
            <p:ph type="body" sz="quarter" idx="10"/>
          </p:nvPr>
        </p:nvSpPr>
        <p:spPr>
          <a:xfrm>
            <a:off x="928777" y="492904"/>
            <a:ext cx="9144000" cy="457200"/>
          </a:xfrm>
        </p:spPr>
        <p:txBody>
          <a:bodyPr vert="horz" anchor="t"/>
          <a:lstStyle/>
          <a:p>
            <a:r>
              <a:rPr lang="en-US" sz="4000">
                <a:solidFill>
                  <a:srgbClr val="002060"/>
                </a:solidFill>
              </a:rPr>
              <a:t>American Community Survey</a:t>
            </a:r>
          </a:p>
        </p:txBody>
      </p:sp>
      <p:sp>
        <p:nvSpPr>
          <p:cNvPr id="3" name="Text Placeholder 2">
            <a:extLst>
              <a:ext uri="{FF2B5EF4-FFF2-40B4-BE49-F238E27FC236}">
                <a16:creationId xmlns:a16="http://schemas.microsoft.com/office/drawing/2014/main" id="{0DB572A2-ADA4-49B7-BAD6-0B8C05CD852E}"/>
              </a:ext>
            </a:extLst>
          </p:cNvPr>
          <p:cNvSpPr>
            <a:spLocks noGrp="1"/>
          </p:cNvSpPr>
          <p:nvPr>
            <p:ph type="body" sz="quarter" idx="11"/>
          </p:nvPr>
        </p:nvSpPr>
        <p:spPr>
          <a:xfrm>
            <a:off x="1346031" y="1093236"/>
            <a:ext cx="5872323" cy="4013200"/>
          </a:xfrm>
        </p:spPr>
        <p:txBody>
          <a:bodyPr vert="horz" anchor="t"/>
          <a:lstStyle/>
          <a:p>
            <a:pPr marL="0" indent="0">
              <a:buNone/>
            </a:pPr>
            <a:endParaRPr lang="en-US">
              <a:solidFill>
                <a:srgbClr val="002060"/>
              </a:solidFill>
            </a:endParaRPr>
          </a:p>
          <a:p>
            <a:pPr marL="342900" indent="-342900"/>
            <a:r>
              <a:rPr lang="en-US" sz="2400">
                <a:solidFill>
                  <a:srgbClr val="002060"/>
                </a:solidFill>
                <a:cs typeface="Calibri"/>
              </a:rPr>
              <a:t>Bi-annual national survey </a:t>
            </a:r>
          </a:p>
          <a:p>
            <a:pPr marL="342900" indent="-342900"/>
            <a:r>
              <a:rPr lang="en-US" sz="2400">
                <a:solidFill>
                  <a:srgbClr val="002060"/>
                </a:solidFill>
                <a:cs typeface="Calibri"/>
              </a:rPr>
              <a:t>5-year estimate at Census block level</a:t>
            </a:r>
            <a:endParaRPr lang="en-US" sz="2400"/>
          </a:p>
          <a:p>
            <a:pPr marL="342900" indent="-342900"/>
            <a:r>
              <a:rPr lang="en-US" sz="2400">
                <a:solidFill>
                  <a:srgbClr val="002060"/>
                </a:solidFill>
                <a:cs typeface="Calibri"/>
              </a:rPr>
              <a:t>Demographic and Socioeconomic data</a:t>
            </a:r>
          </a:p>
          <a:p>
            <a:pPr marL="342900" indent="-342900"/>
            <a:endParaRPr lang="en-US">
              <a:solidFill>
                <a:srgbClr val="002060"/>
              </a:solidFill>
              <a:cs typeface="Calibri"/>
            </a:endParaRPr>
          </a:p>
          <a:p>
            <a:pPr marL="342900" indent="-342900"/>
            <a:endParaRPr lang="en-US">
              <a:solidFill>
                <a:srgbClr val="002060"/>
              </a:solidFill>
              <a:cs typeface="Calibri"/>
            </a:endParaRPr>
          </a:p>
          <a:p>
            <a:pPr marL="742950" lvl="1" indent="-285750"/>
            <a:endParaRPr lang="en-US" sz="2000">
              <a:solidFill>
                <a:srgbClr val="1F497D"/>
              </a:solidFill>
              <a:latin typeface="ITC Franklin Gothic Std Demi Co"/>
              <a:cs typeface="Calibri"/>
            </a:endParaRPr>
          </a:p>
          <a:p>
            <a:pPr marL="342900" indent="-342900"/>
            <a:endParaRPr lang="en-US">
              <a:solidFill>
                <a:srgbClr val="17375E"/>
              </a:solidFill>
            </a:endParaRPr>
          </a:p>
        </p:txBody>
      </p:sp>
      <p:sp>
        <p:nvSpPr>
          <p:cNvPr id="4" name="Slide Number Placeholder 3">
            <a:extLst>
              <a:ext uri="{FF2B5EF4-FFF2-40B4-BE49-F238E27FC236}">
                <a16:creationId xmlns:a16="http://schemas.microsoft.com/office/drawing/2014/main" id="{497F43F7-F1D6-4EA2-AA5B-778ED874670E}"/>
              </a:ext>
            </a:extLst>
          </p:cNvPr>
          <p:cNvSpPr>
            <a:spLocks noGrp="1"/>
          </p:cNvSpPr>
          <p:nvPr>
            <p:ph type="sldNum" sz="quarter" idx="4"/>
          </p:nvPr>
        </p:nvSpPr>
        <p:spPr/>
        <p:txBody>
          <a:bodyPr/>
          <a:lstStyle/>
          <a:p>
            <a:fld id="{0F418C06-167A-E646-9EF6-18275B625F6B}" type="slidenum">
              <a:rPr lang="en-US" smtClean="0"/>
              <a:pPr/>
              <a:t>88</a:t>
            </a:fld>
            <a:endParaRPr lang="en-US"/>
          </a:p>
        </p:txBody>
      </p:sp>
    </p:spTree>
    <p:extLst>
      <p:ext uri="{BB962C8B-B14F-4D97-AF65-F5344CB8AC3E}">
        <p14:creationId xmlns:p14="http://schemas.microsoft.com/office/powerpoint/2010/main" val="1659803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699F1B-1C75-4DC7-B055-39035C0755D0}"/>
              </a:ext>
            </a:extLst>
          </p:cNvPr>
          <p:cNvSpPr>
            <a:spLocks noGrp="1"/>
          </p:cNvSpPr>
          <p:nvPr>
            <p:ph type="body" sz="quarter" idx="10"/>
          </p:nvPr>
        </p:nvSpPr>
        <p:spPr>
          <a:xfrm>
            <a:off x="1222255" y="245433"/>
            <a:ext cx="9144000" cy="457200"/>
          </a:xfrm>
        </p:spPr>
        <p:txBody>
          <a:bodyPr vert="horz" anchor="t"/>
          <a:lstStyle/>
          <a:p>
            <a:r>
              <a:rPr lang="en-US" sz="4000">
                <a:solidFill>
                  <a:srgbClr val="002060"/>
                </a:solidFill>
              </a:rPr>
              <a:t>Fairfax Housing Stock Data </a:t>
            </a:r>
            <a:endParaRPr lang="en-US"/>
          </a:p>
        </p:txBody>
      </p:sp>
      <p:sp>
        <p:nvSpPr>
          <p:cNvPr id="4" name="Slide Number Placeholder 3">
            <a:extLst>
              <a:ext uri="{FF2B5EF4-FFF2-40B4-BE49-F238E27FC236}">
                <a16:creationId xmlns:a16="http://schemas.microsoft.com/office/drawing/2014/main" id="{C573C9D6-E66A-4111-BB5E-56C9A86A5A58}"/>
              </a:ext>
            </a:extLst>
          </p:cNvPr>
          <p:cNvSpPr>
            <a:spLocks noGrp="1"/>
          </p:cNvSpPr>
          <p:nvPr>
            <p:ph type="sldNum" sz="quarter" idx="4"/>
          </p:nvPr>
        </p:nvSpPr>
        <p:spPr/>
        <p:txBody>
          <a:bodyPr/>
          <a:lstStyle/>
          <a:p>
            <a:fld id="{0F418C06-167A-E646-9EF6-18275B625F6B}" type="slidenum">
              <a:rPr lang="en-US" smtClean="0"/>
              <a:pPr/>
              <a:t>89</a:t>
            </a:fld>
            <a:endParaRPr lang="en-US"/>
          </a:p>
        </p:txBody>
      </p:sp>
      <p:pic>
        <p:nvPicPr>
          <p:cNvPr id="6" name="Picture 7" descr="A close up of a map&#10;&#10;Description generated with very high confidence">
            <a:extLst>
              <a:ext uri="{FF2B5EF4-FFF2-40B4-BE49-F238E27FC236}">
                <a16:creationId xmlns:a16="http://schemas.microsoft.com/office/drawing/2014/main" id="{17DFA00A-EC54-47F3-84DD-A1E7F91BE146}"/>
              </a:ext>
            </a:extLst>
          </p:cNvPr>
          <p:cNvPicPr>
            <a:picLocks noChangeAspect="1"/>
          </p:cNvPicPr>
          <p:nvPr/>
        </p:nvPicPr>
        <p:blipFill rotWithShape="1">
          <a:blip r:embed="rId3"/>
          <a:srcRect l="13372" r="8772"/>
          <a:stretch/>
        </p:blipFill>
        <p:spPr>
          <a:xfrm>
            <a:off x="1377278" y="1057276"/>
            <a:ext cx="4413928" cy="4733925"/>
          </a:xfrm>
          <a:prstGeom prst="rect">
            <a:avLst/>
          </a:prstGeom>
        </p:spPr>
      </p:pic>
      <p:sp>
        <p:nvSpPr>
          <p:cNvPr id="3" name="TextBox 2">
            <a:extLst>
              <a:ext uri="{FF2B5EF4-FFF2-40B4-BE49-F238E27FC236}">
                <a16:creationId xmlns:a16="http://schemas.microsoft.com/office/drawing/2014/main" id="{EAC1DC86-2A8C-4945-9F94-7999B4FD4DB1}"/>
              </a:ext>
            </a:extLst>
          </p:cNvPr>
          <p:cNvSpPr txBox="1"/>
          <p:nvPr/>
        </p:nvSpPr>
        <p:spPr>
          <a:xfrm>
            <a:off x="5971826" y="1735406"/>
            <a:ext cx="4405056"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200">
                <a:solidFill>
                  <a:srgbClr val="002060"/>
                </a:solidFill>
                <a:latin typeface="ITC Franklin Gothic Std Book Compressed"/>
                <a:cs typeface="Arial"/>
              </a:rPr>
              <a:t> Synthetic population generation</a:t>
            </a:r>
            <a:r>
              <a:rPr lang="en-US" sz="2200">
                <a:latin typeface="ITC Franklin Gothic Std Book Compressed"/>
                <a:cs typeface="Arial"/>
              </a:rPr>
              <a:t>​</a:t>
            </a:r>
          </a:p>
          <a:p>
            <a:pPr>
              <a:buChar char="•"/>
            </a:pPr>
            <a:endParaRPr lang="en-US" sz="2200">
              <a:solidFill>
                <a:srgbClr val="000000"/>
              </a:solidFill>
              <a:latin typeface="ITC Franklin Gothic Std Book Compressed"/>
              <a:cs typeface="Arial"/>
            </a:endParaRPr>
          </a:p>
          <a:p>
            <a:pPr>
              <a:buChar char="•"/>
            </a:pPr>
            <a:r>
              <a:rPr lang="en-US" sz="2200">
                <a:solidFill>
                  <a:srgbClr val="002060"/>
                </a:solidFill>
                <a:latin typeface="ITC Franklin Gothic Std Book Compressed"/>
                <a:cs typeface="Arial"/>
              </a:rPr>
              <a:t> Reaggregated to Census tracts, supervisor districts, and school districts</a:t>
            </a:r>
            <a:r>
              <a:rPr lang="en-US" sz="2200">
                <a:latin typeface="ITC Franklin Gothic Std Book Compressed"/>
                <a:cs typeface="Arial"/>
              </a:rPr>
              <a:t>​</a:t>
            </a:r>
          </a:p>
        </p:txBody>
      </p:sp>
    </p:spTree>
    <p:extLst>
      <p:ext uri="{BB962C8B-B14F-4D97-AF65-F5344CB8AC3E}">
        <p14:creationId xmlns:p14="http://schemas.microsoft.com/office/powerpoint/2010/main" val="4002395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DA79D9-612A-9C4F-A726-822967A8ECA8}"/>
              </a:ext>
            </a:extLst>
          </p:cNvPr>
          <p:cNvSpPr>
            <a:spLocks noGrp="1"/>
          </p:cNvSpPr>
          <p:nvPr>
            <p:ph idx="1"/>
          </p:nvPr>
        </p:nvSpPr>
        <p:spPr>
          <a:xfrm>
            <a:off x="538224" y="1543190"/>
            <a:ext cx="9875520" cy="1421856"/>
          </a:xfrm>
        </p:spPr>
        <p:txBody>
          <a:bodyPr anchor="t"/>
          <a:lstStyle/>
          <a:p>
            <a:pPr marL="0" indent="0">
              <a:buNone/>
            </a:pPr>
            <a:r>
              <a:rPr lang="en-US" sz="2520">
                <a:solidFill>
                  <a:schemeClr val="tx2"/>
                </a:solidFill>
                <a:latin typeface="ITC Franklin Gothic Std Book"/>
              </a:rPr>
              <a:t>Burning Glass Technologies* (BGT) delivers job market analytics that empowers employers, workers, and educators to make labor market data-driven decisions.</a:t>
            </a:r>
            <a:r>
              <a:rPr lang="en-US" sz="2520" baseline="30000">
                <a:solidFill>
                  <a:schemeClr val="tx2"/>
                </a:solidFill>
                <a:latin typeface="ITC Franklin Gothic Std Book"/>
              </a:rPr>
              <a:t>1</a:t>
            </a:r>
            <a:endParaRPr lang="en-US" sz="2520">
              <a:solidFill>
                <a:schemeClr val="tx2"/>
              </a:solidFill>
              <a:latin typeface="ITC Franklin Gothic Std Book"/>
            </a:endParaRPr>
          </a:p>
        </p:txBody>
      </p:sp>
      <p:sp>
        <p:nvSpPr>
          <p:cNvPr id="4" name="Slide Number Placeholder 3">
            <a:extLst>
              <a:ext uri="{FF2B5EF4-FFF2-40B4-BE49-F238E27FC236}">
                <a16:creationId xmlns:a16="http://schemas.microsoft.com/office/drawing/2014/main" id="{83DD919F-45D3-1446-975A-AA1B0E4786D9}"/>
              </a:ext>
            </a:extLst>
          </p:cNvPr>
          <p:cNvSpPr>
            <a:spLocks noGrp="1"/>
          </p:cNvSpPr>
          <p:nvPr>
            <p:ph type="sldNum" sz="quarter" idx="4"/>
          </p:nvPr>
        </p:nvSpPr>
        <p:spPr/>
        <p:txBody>
          <a:bodyPr/>
          <a:lstStyle/>
          <a:p>
            <a:fld id="{0F418C06-167A-E646-9EF6-18275B625F6B}" type="slidenum">
              <a:rPr lang="en-US" smtClean="0"/>
              <a:pPr/>
              <a:t>9</a:t>
            </a:fld>
            <a:endParaRPr lang="en-US"/>
          </a:p>
        </p:txBody>
      </p:sp>
      <p:sp>
        <p:nvSpPr>
          <p:cNvPr id="5" name="TextBox 4">
            <a:extLst>
              <a:ext uri="{FF2B5EF4-FFF2-40B4-BE49-F238E27FC236}">
                <a16:creationId xmlns:a16="http://schemas.microsoft.com/office/drawing/2014/main" id="{19549DCC-CE39-41D8-A223-981B746D332F}"/>
              </a:ext>
            </a:extLst>
          </p:cNvPr>
          <p:cNvSpPr txBox="1"/>
          <p:nvPr/>
        </p:nvSpPr>
        <p:spPr>
          <a:xfrm>
            <a:off x="538224" y="5292264"/>
            <a:ext cx="3599890" cy="332399"/>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r>
              <a:rPr lang="en-US" sz="1620" baseline="30000">
                <a:solidFill>
                  <a:schemeClr val="tx2"/>
                </a:solidFill>
                <a:latin typeface="ITC Franklin Gothic Std Book"/>
              </a:rPr>
              <a:t>* </a:t>
            </a:r>
            <a:r>
              <a:rPr lang="en-US" sz="1620">
                <a:ea typeface="+mn-lt"/>
                <a:cs typeface="+mn-lt"/>
                <a:hlinkClick r:id="rId2"/>
              </a:rPr>
              <a:t>https://www.burning-glass.com/about/</a:t>
            </a:r>
            <a:endParaRPr lang="en-US" sz="1620">
              <a:ea typeface="+mn-lt"/>
              <a:cs typeface="+mn-lt"/>
            </a:endParaRPr>
          </a:p>
        </p:txBody>
      </p:sp>
      <p:pic>
        <p:nvPicPr>
          <p:cNvPr id="6" name="Picture 6" descr="A close up of a logo&#10;&#10;Description generated with very high confidence">
            <a:extLst>
              <a:ext uri="{FF2B5EF4-FFF2-40B4-BE49-F238E27FC236}">
                <a16:creationId xmlns:a16="http://schemas.microsoft.com/office/drawing/2014/main" id="{A8AB8DB8-E71E-43FC-9B84-156F5F0B06B7}"/>
              </a:ext>
            </a:extLst>
          </p:cNvPr>
          <p:cNvPicPr>
            <a:picLocks noChangeAspect="1"/>
          </p:cNvPicPr>
          <p:nvPr/>
        </p:nvPicPr>
        <p:blipFill>
          <a:blip r:embed="rId3"/>
          <a:stretch>
            <a:fillRect/>
          </a:stretch>
        </p:blipFill>
        <p:spPr>
          <a:xfrm>
            <a:off x="3399959" y="565259"/>
            <a:ext cx="3972861" cy="920771"/>
          </a:xfrm>
          <a:prstGeom prst="rect">
            <a:avLst/>
          </a:prstGeom>
        </p:spPr>
      </p:pic>
      <p:sp>
        <p:nvSpPr>
          <p:cNvPr id="2" name="TextBox 1">
            <a:extLst>
              <a:ext uri="{FF2B5EF4-FFF2-40B4-BE49-F238E27FC236}">
                <a16:creationId xmlns:a16="http://schemas.microsoft.com/office/drawing/2014/main" id="{28BA192E-8F08-4394-97AA-7E126725E5DB}"/>
              </a:ext>
            </a:extLst>
          </p:cNvPr>
          <p:cNvSpPr txBox="1"/>
          <p:nvPr/>
        </p:nvSpPr>
        <p:spPr>
          <a:xfrm>
            <a:off x="535578" y="3177540"/>
            <a:ext cx="2841281" cy="1745093"/>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pPr algn="ctr"/>
            <a:r>
              <a:rPr lang="en-US" sz="6480" b="1">
                <a:solidFill>
                  <a:srgbClr val="233E50"/>
                </a:solidFill>
                <a:latin typeface="ITC Franklin Gothic Std Book"/>
              </a:rPr>
              <a:t>50,000</a:t>
            </a:r>
            <a:endParaRPr lang="en-US" sz="1620" b="1">
              <a:cs typeface="Calibri"/>
            </a:endParaRPr>
          </a:p>
          <a:p>
            <a:pPr algn="ctr"/>
            <a:r>
              <a:rPr lang="en-US" sz="4320">
                <a:solidFill>
                  <a:srgbClr val="233E50"/>
                </a:solidFill>
                <a:latin typeface="ITC Franklin Gothic Std Book"/>
              </a:rPr>
              <a:t>sites daily</a:t>
            </a:r>
            <a:endParaRPr lang="en-US" sz="4320">
              <a:solidFill>
                <a:srgbClr val="000000"/>
              </a:solidFill>
              <a:latin typeface="Calibri"/>
              <a:cs typeface="Calibri"/>
            </a:endParaRPr>
          </a:p>
        </p:txBody>
      </p:sp>
      <p:sp>
        <p:nvSpPr>
          <p:cNvPr id="7" name="TextBox 6">
            <a:extLst>
              <a:ext uri="{FF2B5EF4-FFF2-40B4-BE49-F238E27FC236}">
                <a16:creationId xmlns:a16="http://schemas.microsoft.com/office/drawing/2014/main" id="{7EFCC3AE-45C1-4C15-AB0E-586D11BDBBE7}"/>
              </a:ext>
            </a:extLst>
          </p:cNvPr>
          <p:cNvSpPr txBox="1"/>
          <p:nvPr/>
        </p:nvSpPr>
        <p:spPr>
          <a:xfrm>
            <a:off x="4056017" y="3177539"/>
            <a:ext cx="2841281" cy="1745093"/>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pPr algn="ctr"/>
            <a:r>
              <a:rPr lang="en-US" sz="6480" b="1">
                <a:solidFill>
                  <a:srgbClr val="233E50"/>
                </a:solidFill>
                <a:latin typeface="ITC Franklin Gothic Std Book"/>
              </a:rPr>
              <a:t>70</a:t>
            </a:r>
            <a:endParaRPr lang="en-US" sz="1620" b="1">
              <a:cs typeface="Calibri"/>
            </a:endParaRPr>
          </a:p>
          <a:p>
            <a:pPr algn="ctr"/>
            <a:r>
              <a:rPr lang="en-US" sz="4320">
                <a:solidFill>
                  <a:srgbClr val="233E50"/>
                </a:solidFill>
                <a:latin typeface="ITC Franklin Gothic Std Book"/>
                <a:cs typeface="Calibri"/>
              </a:rPr>
              <a:t>variables</a:t>
            </a:r>
          </a:p>
        </p:txBody>
      </p:sp>
      <p:sp>
        <p:nvSpPr>
          <p:cNvPr id="8" name="TextBox 7">
            <a:extLst>
              <a:ext uri="{FF2B5EF4-FFF2-40B4-BE49-F238E27FC236}">
                <a16:creationId xmlns:a16="http://schemas.microsoft.com/office/drawing/2014/main" id="{6DC33A96-BE0A-4EA4-A1BC-89560864DDB5}"/>
              </a:ext>
            </a:extLst>
          </p:cNvPr>
          <p:cNvSpPr txBox="1"/>
          <p:nvPr/>
        </p:nvSpPr>
        <p:spPr>
          <a:xfrm>
            <a:off x="7373982" y="3177538"/>
            <a:ext cx="3370326" cy="1745093"/>
          </a:xfrm>
          <a:prstGeom prst="rect">
            <a:avLst/>
          </a:prstGeom>
          <a:noFill/>
        </p:spPr>
        <p:txBody>
          <a:bodyPr rot="0" spcFirstLastPara="0" vertOverflow="overflow" horzOverflow="overflow" vert="horz" wrap="square" lIns="82296" tIns="41148" rIns="82296" bIns="41148" numCol="1" spcCol="0" rtlCol="0" fromWordArt="0" anchor="t" anchorCtr="0" forceAA="0" compatLnSpc="1">
            <a:prstTxWarp prst="textNoShape">
              <a:avLst/>
            </a:prstTxWarp>
            <a:spAutoFit/>
          </a:bodyPr>
          <a:lstStyle/>
          <a:p>
            <a:pPr algn="ctr"/>
            <a:r>
              <a:rPr lang="en-US" sz="6480" b="1">
                <a:solidFill>
                  <a:srgbClr val="233E50"/>
                </a:solidFill>
                <a:latin typeface="ITC Franklin Gothic Std Book"/>
              </a:rPr>
              <a:t>2007-19</a:t>
            </a:r>
            <a:endParaRPr lang="en-US" sz="1620" b="1">
              <a:cs typeface="Calibri"/>
            </a:endParaRPr>
          </a:p>
          <a:p>
            <a:pPr algn="ctr"/>
            <a:r>
              <a:rPr lang="en-US" sz="4320">
                <a:solidFill>
                  <a:srgbClr val="233E50"/>
                </a:solidFill>
                <a:latin typeface="ITC Franklin Gothic Std Book"/>
                <a:cs typeface="Calibri"/>
              </a:rPr>
              <a:t>*!(08 &amp; 09)</a:t>
            </a:r>
          </a:p>
        </p:txBody>
      </p:sp>
    </p:spTree>
    <p:extLst>
      <p:ext uri="{BB962C8B-B14F-4D97-AF65-F5344CB8AC3E}">
        <p14:creationId xmlns:p14="http://schemas.microsoft.com/office/powerpoint/2010/main" val="3648210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73C9D6-E66A-4111-BB5E-56C9A86A5A58}"/>
              </a:ext>
            </a:extLst>
          </p:cNvPr>
          <p:cNvSpPr>
            <a:spLocks noGrp="1"/>
          </p:cNvSpPr>
          <p:nvPr>
            <p:ph type="sldNum" sz="quarter" idx="4"/>
          </p:nvPr>
        </p:nvSpPr>
        <p:spPr/>
        <p:txBody>
          <a:bodyPr/>
          <a:lstStyle/>
          <a:p>
            <a:fld id="{0F418C06-167A-E646-9EF6-18275B625F6B}" type="slidenum">
              <a:rPr lang="en-US" smtClean="0"/>
              <a:pPr/>
              <a:t>90</a:t>
            </a:fld>
            <a:endParaRPr lang="en-US"/>
          </a:p>
        </p:txBody>
      </p:sp>
      <p:pic>
        <p:nvPicPr>
          <p:cNvPr id="5" name="Picture 7" descr="A close up of a map&#10;&#10;Description generated with very high confidence">
            <a:extLst>
              <a:ext uri="{FF2B5EF4-FFF2-40B4-BE49-F238E27FC236}">
                <a16:creationId xmlns:a16="http://schemas.microsoft.com/office/drawing/2014/main" id="{78F3D438-322E-4A7D-A9BF-F31E79A2782E}"/>
              </a:ext>
            </a:extLst>
          </p:cNvPr>
          <p:cNvPicPr>
            <a:picLocks noChangeAspect="1"/>
          </p:cNvPicPr>
          <p:nvPr/>
        </p:nvPicPr>
        <p:blipFill rotWithShape="1">
          <a:blip r:embed="rId3"/>
          <a:srcRect l="14251" r="6522"/>
          <a:stretch/>
        </p:blipFill>
        <p:spPr>
          <a:xfrm>
            <a:off x="3220631" y="1194392"/>
            <a:ext cx="4531879" cy="4742016"/>
          </a:xfrm>
          <a:prstGeom prst="rect">
            <a:avLst/>
          </a:prstGeom>
        </p:spPr>
      </p:pic>
      <p:sp>
        <p:nvSpPr>
          <p:cNvPr id="2" name="Text Placeholder 1">
            <a:extLst>
              <a:ext uri="{FF2B5EF4-FFF2-40B4-BE49-F238E27FC236}">
                <a16:creationId xmlns:a16="http://schemas.microsoft.com/office/drawing/2014/main" id="{DF699F1B-1C75-4DC7-B055-39035C0755D0}"/>
              </a:ext>
            </a:extLst>
          </p:cNvPr>
          <p:cNvSpPr>
            <a:spLocks noGrp="1"/>
          </p:cNvSpPr>
          <p:nvPr>
            <p:ph type="body" sz="quarter" idx="10"/>
          </p:nvPr>
        </p:nvSpPr>
        <p:spPr>
          <a:xfrm>
            <a:off x="1000664" y="466602"/>
            <a:ext cx="9144000" cy="457200"/>
          </a:xfrm>
        </p:spPr>
        <p:txBody>
          <a:bodyPr vert="horz" anchor="t"/>
          <a:lstStyle/>
          <a:p>
            <a:r>
              <a:rPr lang="en-US" sz="4000">
                <a:solidFill>
                  <a:srgbClr val="002060"/>
                </a:solidFill>
              </a:rPr>
              <a:t>Open Street Maps: Data Discovery</a:t>
            </a:r>
            <a:endParaRPr lang="en-US" sz="4000"/>
          </a:p>
        </p:txBody>
      </p:sp>
    </p:spTree>
    <p:extLst>
      <p:ext uri="{BB962C8B-B14F-4D97-AF65-F5344CB8AC3E}">
        <p14:creationId xmlns:p14="http://schemas.microsoft.com/office/powerpoint/2010/main" val="37002353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029FE8-C4F5-4929-8F07-29994F74458E}"/>
              </a:ext>
            </a:extLst>
          </p:cNvPr>
          <p:cNvSpPr>
            <a:spLocks noGrp="1"/>
          </p:cNvSpPr>
          <p:nvPr>
            <p:ph type="body" sz="quarter" idx="10"/>
          </p:nvPr>
        </p:nvSpPr>
        <p:spPr>
          <a:xfrm>
            <a:off x="914400" y="492904"/>
            <a:ext cx="9144000" cy="457200"/>
          </a:xfrm>
        </p:spPr>
        <p:txBody>
          <a:bodyPr vert="horz" anchor="t"/>
          <a:lstStyle/>
          <a:p>
            <a:r>
              <a:rPr lang="en-US" sz="4000">
                <a:solidFill>
                  <a:srgbClr val="002060"/>
                </a:solidFill>
              </a:rPr>
              <a:t>Travel Time Example</a:t>
            </a:r>
          </a:p>
        </p:txBody>
      </p:sp>
      <p:sp>
        <p:nvSpPr>
          <p:cNvPr id="4" name="Slide Number Placeholder 3">
            <a:extLst>
              <a:ext uri="{FF2B5EF4-FFF2-40B4-BE49-F238E27FC236}">
                <a16:creationId xmlns:a16="http://schemas.microsoft.com/office/drawing/2014/main" id="{D2CCA4D8-F759-43E1-87F2-FE0FBFEDD539}"/>
              </a:ext>
            </a:extLst>
          </p:cNvPr>
          <p:cNvSpPr>
            <a:spLocks noGrp="1"/>
          </p:cNvSpPr>
          <p:nvPr>
            <p:ph type="sldNum" sz="quarter" idx="4"/>
          </p:nvPr>
        </p:nvSpPr>
        <p:spPr/>
        <p:txBody>
          <a:bodyPr/>
          <a:lstStyle/>
          <a:p>
            <a:fld id="{0F418C06-167A-E646-9EF6-18275B625F6B}" type="slidenum">
              <a:rPr lang="en-US" smtClean="0"/>
              <a:pPr/>
              <a:t>91</a:t>
            </a:fld>
            <a:endParaRPr lang="en-US"/>
          </a:p>
        </p:txBody>
      </p:sp>
      <p:pic>
        <p:nvPicPr>
          <p:cNvPr id="3" name="Picture 4" descr="A screen shot of a computer&#10;&#10;Description generated with very high confidence">
            <a:extLst>
              <a:ext uri="{FF2B5EF4-FFF2-40B4-BE49-F238E27FC236}">
                <a16:creationId xmlns:a16="http://schemas.microsoft.com/office/drawing/2014/main" id="{DFB554D3-E78F-4F68-836C-567D6E506305}"/>
              </a:ext>
            </a:extLst>
          </p:cNvPr>
          <p:cNvPicPr>
            <a:picLocks noChangeAspect="1"/>
          </p:cNvPicPr>
          <p:nvPr/>
        </p:nvPicPr>
        <p:blipFill rotWithShape="1">
          <a:blip r:embed="rId3"/>
          <a:srcRect l="21212" t="17739" r="28739" b="18957"/>
          <a:stretch/>
        </p:blipFill>
        <p:spPr>
          <a:xfrm>
            <a:off x="2863891" y="1704905"/>
            <a:ext cx="5503433" cy="3909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D6858B5-43CB-48C7-B7FA-C980DA2C87D9}"/>
              </a:ext>
            </a:extLst>
          </p:cNvPr>
          <p:cNvSpPr txBox="1"/>
          <p:nvPr/>
        </p:nvSpPr>
        <p:spPr>
          <a:xfrm>
            <a:off x="1281911" y="5781721"/>
            <a:ext cx="4832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hlinkClick r:id="rId4"/>
              </a:rPr>
              <a:t>http://rpubs.com/ccong2/508061</a:t>
            </a:r>
            <a:endParaRPr lang="en-US" sz="1800"/>
          </a:p>
        </p:txBody>
      </p:sp>
      <p:sp>
        <p:nvSpPr>
          <p:cNvPr id="5" name="Oval 4">
            <a:extLst>
              <a:ext uri="{FF2B5EF4-FFF2-40B4-BE49-F238E27FC236}">
                <a16:creationId xmlns:a16="http://schemas.microsoft.com/office/drawing/2014/main" id="{8456B0E7-61F3-4E7B-9BEC-7F3D5E5726B1}"/>
              </a:ext>
            </a:extLst>
          </p:cNvPr>
          <p:cNvSpPr/>
          <p:nvPr/>
        </p:nvSpPr>
        <p:spPr>
          <a:xfrm>
            <a:off x="5398813" y="3178284"/>
            <a:ext cx="180364" cy="180364"/>
          </a:xfrm>
          <a:prstGeom prst="ellipse">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 name="TextBox 9">
            <a:extLst>
              <a:ext uri="{FF2B5EF4-FFF2-40B4-BE49-F238E27FC236}">
                <a16:creationId xmlns:a16="http://schemas.microsoft.com/office/drawing/2014/main" id="{EE581EB3-DE9F-470D-ACC9-E86DFE6ECBA1}"/>
              </a:ext>
            </a:extLst>
          </p:cNvPr>
          <p:cNvSpPr txBox="1"/>
          <p:nvPr/>
        </p:nvSpPr>
        <p:spPr>
          <a:xfrm>
            <a:off x="1235168" y="3245966"/>
            <a:ext cx="1536099" cy="338554"/>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974806"/>
                </a:solidFill>
                <a:latin typeface="ITC Franklin Gothic Std Demi Compressed"/>
              </a:rPr>
              <a:t>Supermarket</a:t>
            </a:r>
          </a:p>
        </p:txBody>
      </p:sp>
      <p:sp>
        <p:nvSpPr>
          <p:cNvPr id="12" name="Oval 11">
            <a:extLst>
              <a:ext uri="{FF2B5EF4-FFF2-40B4-BE49-F238E27FC236}">
                <a16:creationId xmlns:a16="http://schemas.microsoft.com/office/drawing/2014/main" id="{0CCB0B9A-7956-49EB-82C4-23C372EF2F4D}"/>
              </a:ext>
            </a:extLst>
          </p:cNvPr>
          <p:cNvSpPr/>
          <p:nvPr/>
        </p:nvSpPr>
        <p:spPr>
          <a:xfrm>
            <a:off x="3490670" y="273390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Oval 12">
            <a:extLst>
              <a:ext uri="{FF2B5EF4-FFF2-40B4-BE49-F238E27FC236}">
                <a16:creationId xmlns:a16="http://schemas.microsoft.com/office/drawing/2014/main" id="{9401466B-8A82-43BF-B792-BB8202C8B664}"/>
              </a:ext>
            </a:extLst>
          </p:cNvPr>
          <p:cNvSpPr/>
          <p:nvPr/>
        </p:nvSpPr>
        <p:spPr>
          <a:xfrm>
            <a:off x="3141420" y="249260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a:extLst>
              <a:ext uri="{FF2B5EF4-FFF2-40B4-BE49-F238E27FC236}">
                <a16:creationId xmlns:a16="http://schemas.microsoft.com/office/drawing/2014/main" id="{350D3FCC-0A63-4FE6-82F8-E3697A928FB8}"/>
              </a:ext>
            </a:extLst>
          </p:cNvPr>
          <p:cNvSpPr/>
          <p:nvPr/>
        </p:nvSpPr>
        <p:spPr>
          <a:xfrm>
            <a:off x="3833570" y="254975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62916BB4-1F33-43A5-9070-335F65A2BBF4}"/>
              </a:ext>
            </a:extLst>
          </p:cNvPr>
          <p:cNvSpPr/>
          <p:nvPr/>
        </p:nvSpPr>
        <p:spPr>
          <a:xfrm>
            <a:off x="3636720" y="317205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Oval 15">
            <a:extLst>
              <a:ext uri="{FF2B5EF4-FFF2-40B4-BE49-F238E27FC236}">
                <a16:creationId xmlns:a16="http://schemas.microsoft.com/office/drawing/2014/main" id="{BFD12694-D500-47DA-8514-356E8CA68B40}"/>
              </a:ext>
            </a:extLst>
          </p:cNvPr>
          <p:cNvSpPr/>
          <p:nvPr/>
        </p:nvSpPr>
        <p:spPr>
          <a:xfrm>
            <a:off x="3725620" y="228940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a:extLst>
              <a:ext uri="{FF2B5EF4-FFF2-40B4-BE49-F238E27FC236}">
                <a16:creationId xmlns:a16="http://schemas.microsoft.com/office/drawing/2014/main" id="{0F8B38ED-1155-4767-927F-349BD8276D09}"/>
              </a:ext>
            </a:extLst>
          </p:cNvPr>
          <p:cNvSpPr/>
          <p:nvPr/>
        </p:nvSpPr>
        <p:spPr>
          <a:xfrm>
            <a:off x="5097220" y="300060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p>
        </p:txBody>
      </p:sp>
      <p:sp>
        <p:nvSpPr>
          <p:cNvPr id="18" name="Oval 17">
            <a:extLst>
              <a:ext uri="{FF2B5EF4-FFF2-40B4-BE49-F238E27FC236}">
                <a16:creationId xmlns:a16="http://schemas.microsoft.com/office/drawing/2014/main" id="{DC614375-43B1-4CE6-85FB-FE38B142F408}"/>
              </a:ext>
            </a:extLst>
          </p:cNvPr>
          <p:cNvSpPr/>
          <p:nvPr/>
        </p:nvSpPr>
        <p:spPr>
          <a:xfrm>
            <a:off x="3643070" y="361020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Oval 18">
            <a:extLst>
              <a:ext uri="{FF2B5EF4-FFF2-40B4-BE49-F238E27FC236}">
                <a16:creationId xmlns:a16="http://schemas.microsoft.com/office/drawing/2014/main" id="{EC3A4790-2BF3-487B-BA48-ED541D0CCF6D}"/>
              </a:ext>
            </a:extLst>
          </p:cNvPr>
          <p:cNvSpPr/>
          <p:nvPr/>
        </p:nvSpPr>
        <p:spPr>
          <a:xfrm>
            <a:off x="5243270" y="348955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p>
        </p:txBody>
      </p:sp>
      <p:sp>
        <p:nvSpPr>
          <p:cNvPr id="20" name="Oval 19">
            <a:extLst>
              <a:ext uri="{FF2B5EF4-FFF2-40B4-BE49-F238E27FC236}">
                <a16:creationId xmlns:a16="http://schemas.microsoft.com/office/drawing/2014/main" id="{CE0A6940-B230-41E0-BA86-FD7651DB416F}"/>
              </a:ext>
            </a:extLst>
          </p:cNvPr>
          <p:cNvSpPr/>
          <p:nvPr/>
        </p:nvSpPr>
        <p:spPr>
          <a:xfrm>
            <a:off x="5389320" y="250530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p>
        </p:txBody>
      </p:sp>
      <p:sp>
        <p:nvSpPr>
          <p:cNvPr id="21" name="Oval 20">
            <a:extLst>
              <a:ext uri="{FF2B5EF4-FFF2-40B4-BE49-F238E27FC236}">
                <a16:creationId xmlns:a16="http://schemas.microsoft.com/office/drawing/2014/main" id="{BD135E91-95BE-44EC-8896-B85976292BF0}"/>
              </a:ext>
            </a:extLst>
          </p:cNvPr>
          <p:cNvSpPr/>
          <p:nvPr/>
        </p:nvSpPr>
        <p:spPr>
          <a:xfrm>
            <a:off x="6164020" y="375625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p>
        </p:txBody>
      </p:sp>
      <p:sp>
        <p:nvSpPr>
          <p:cNvPr id="22" name="Oval 21">
            <a:extLst>
              <a:ext uri="{FF2B5EF4-FFF2-40B4-BE49-F238E27FC236}">
                <a16:creationId xmlns:a16="http://schemas.microsoft.com/office/drawing/2014/main" id="{0ABB9440-CBA1-45E1-BE24-B3FE3A60FC83}"/>
              </a:ext>
            </a:extLst>
          </p:cNvPr>
          <p:cNvSpPr/>
          <p:nvPr/>
        </p:nvSpPr>
        <p:spPr>
          <a:xfrm>
            <a:off x="6284670" y="447380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p>
        </p:txBody>
      </p:sp>
      <p:sp>
        <p:nvSpPr>
          <p:cNvPr id="23" name="Oval 22">
            <a:extLst>
              <a:ext uri="{FF2B5EF4-FFF2-40B4-BE49-F238E27FC236}">
                <a16:creationId xmlns:a16="http://schemas.microsoft.com/office/drawing/2014/main" id="{4D64420A-DBFB-464F-A903-F7FB1630F0EA}"/>
              </a:ext>
            </a:extLst>
          </p:cNvPr>
          <p:cNvSpPr/>
          <p:nvPr/>
        </p:nvSpPr>
        <p:spPr>
          <a:xfrm>
            <a:off x="6805370" y="4130903"/>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p>
        </p:txBody>
      </p:sp>
      <p:sp>
        <p:nvSpPr>
          <p:cNvPr id="24" name="TextBox 23">
            <a:extLst>
              <a:ext uri="{FF2B5EF4-FFF2-40B4-BE49-F238E27FC236}">
                <a16:creationId xmlns:a16="http://schemas.microsoft.com/office/drawing/2014/main" id="{1C12C06C-530B-4D1F-96F4-7D67F200946C}"/>
              </a:ext>
            </a:extLst>
          </p:cNvPr>
          <p:cNvSpPr txBox="1"/>
          <p:nvPr/>
        </p:nvSpPr>
        <p:spPr>
          <a:xfrm>
            <a:off x="1135963" y="2896510"/>
            <a:ext cx="1485525" cy="338554"/>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262626"/>
                </a:solidFill>
                <a:latin typeface="ITC Franklin Gothic Std Demi Compressed"/>
              </a:rPr>
              <a:t>Households</a:t>
            </a:r>
            <a:endParaRPr lang="en-US" sz="1600">
              <a:solidFill>
                <a:srgbClr val="262626"/>
              </a:solidFill>
              <a:latin typeface="ITC Franklin Gothic Std Demi Compressed"/>
              <a:cs typeface="Calibri"/>
            </a:endParaRPr>
          </a:p>
        </p:txBody>
      </p:sp>
      <p:sp>
        <p:nvSpPr>
          <p:cNvPr id="25" name="TextBox 24">
            <a:extLst>
              <a:ext uri="{FF2B5EF4-FFF2-40B4-BE49-F238E27FC236}">
                <a16:creationId xmlns:a16="http://schemas.microsoft.com/office/drawing/2014/main" id="{623BAA42-653B-44DD-89AC-0A613CF8ED23}"/>
              </a:ext>
            </a:extLst>
          </p:cNvPr>
          <p:cNvSpPr txBox="1"/>
          <p:nvPr/>
        </p:nvSpPr>
        <p:spPr>
          <a:xfrm>
            <a:off x="3922166" y="1217625"/>
            <a:ext cx="3422863"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000000"/>
                </a:solidFill>
                <a:latin typeface="ITC Franklin Gothic Std Demi Compressed"/>
              </a:rPr>
              <a:t>20 Minute Travel Area by Bus</a:t>
            </a:r>
          </a:p>
        </p:txBody>
      </p:sp>
      <p:sp>
        <p:nvSpPr>
          <p:cNvPr id="27" name="Oval 26">
            <a:extLst>
              <a:ext uri="{FF2B5EF4-FFF2-40B4-BE49-F238E27FC236}">
                <a16:creationId xmlns:a16="http://schemas.microsoft.com/office/drawing/2014/main" id="{D886EC20-B771-4CC6-A96F-E02662A0DD8F}"/>
              </a:ext>
            </a:extLst>
          </p:cNvPr>
          <p:cNvSpPr/>
          <p:nvPr/>
        </p:nvSpPr>
        <p:spPr>
          <a:xfrm>
            <a:off x="1106841" y="2996374"/>
            <a:ext cx="65088" cy="650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Oval 27">
            <a:extLst>
              <a:ext uri="{FF2B5EF4-FFF2-40B4-BE49-F238E27FC236}">
                <a16:creationId xmlns:a16="http://schemas.microsoft.com/office/drawing/2014/main" id="{EC16F652-B6EA-4BF9-A45F-34A63E81F2FA}"/>
              </a:ext>
            </a:extLst>
          </p:cNvPr>
          <p:cNvSpPr/>
          <p:nvPr/>
        </p:nvSpPr>
        <p:spPr>
          <a:xfrm>
            <a:off x="1056213" y="3298582"/>
            <a:ext cx="180364" cy="180364"/>
          </a:xfrm>
          <a:prstGeom prst="ellipse">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Oval 28">
            <a:extLst>
              <a:ext uri="{FF2B5EF4-FFF2-40B4-BE49-F238E27FC236}">
                <a16:creationId xmlns:a16="http://schemas.microsoft.com/office/drawing/2014/main" id="{C7EE81CC-5080-4E8A-89AC-BA97DEA7E240}"/>
              </a:ext>
            </a:extLst>
          </p:cNvPr>
          <p:cNvSpPr/>
          <p:nvPr/>
        </p:nvSpPr>
        <p:spPr>
          <a:xfrm>
            <a:off x="5550538" y="3117593"/>
            <a:ext cx="180364" cy="180364"/>
          </a:xfrm>
          <a:prstGeom prst="ellipse">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6" name="Oval 25">
            <a:extLst>
              <a:ext uri="{FF2B5EF4-FFF2-40B4-BE49-F238E27FC236}">
                <a16:creationId xmlns:a16="http://schemas.microsoft.com/office/drawing/2014/main" id="{772D35D4-61D9-4D9F-A107-23B5111DAD7B}"/>
              </a:ext>
            </a:extLst>
          </p:cNvPr>
          <p:cNvSpPr/>
          <p:nvPr/>
        </p:nvSpPr>
        <p:spPr>
          <a:xfrm>
            <a:off x="6759133" y="4351595"/>
            <a:ext cx="180364" cy="180364"/>
          </a:xfrm>
          <a:prstGeom prst="ellipse">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16489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172A6F-6E40-464F-AA7B-E1AF8AD4F459}"/>
              </a:ext>
            </a:extLst>
          </p:cNvPr>
          <p:cNvSpPr>
            <a:spLocks noGrp="1"/>
          </p:cNvSpPr>
          <p:nvPr>
            <p:ph type="body" sz="quarter" idx="10"/>
          </p:nvPr>
        </p:nvSpPr>
        <p:spPr/>
        <p:txBody>
          <a:bodyPr vert="horz" anchor="t"/>
          <a:lstStyle/>
          <a:p>
            <a:r>
              <a:rPr lang="en-US" sz="4000" b="1">
                <a:solidFill>
                  <a:srgbClr val="002060"/>
                </a:solidFill>
              </a:rPr>
              <a:t>Index 1:</a:t>
            </a:r>
            <a:r>
              <a:rPr lang="en-US" sz="4000">
                <a:solidFill>
                  <a:srgbClr val="002060"/>
                </a:solidFill>
              </a:rPr>
              <a:t> Economic Vulnerability</a:t>
            </a:r>
          </a:p>
        </p:txBody>
      </p:sp>
      <p:sp>
        <p:nvSpPr>
          <p:cNvPr id="3" name="Text Placeholder 2">
            <a:extLst>
              <a:ext uri="{FF2B5EF4-FFF2-40B4-BE49-F238E27FC236}">
                <a16:creationId xmlns:a16="http://schemas.microsoft.com/office/drawing/2014/main" id="{431AC1B4-B982-4F77-860A-8BAC41C74690}"/>
              </a:ext>
            </a:extLst>
          </p:cNvPr>
          <p:cNvSpPr>
            <a:spLocks noGrp="1"/>
          </p:cNvSpPr>
          <p:nvPr>
            <p:ph type="body" sz="quarter" idx="11"/>
          </p:nvPr>
        </p:nvSpPr>
        <p:spPr>
          <a:xfrm>
            <a:off x="5637553" y="1340567"/>
            <a:ext cx="4752189" cy="3950398"/>
          </a:xfrm>
        </p:spPr>
        <p:txBody>
          <a:bodyPr vert="horz" anchor="t"/>
          <a:lstStyle/>
          <a:p>
            <a:pPr marL="0" indent="0">
              <a:buNone/>
            </a:pPr>
            <a:endParaRPr lang="en-US" sz="2800">
              <a:solidFill>
                <a:srgbClr val="002060"/>
              </a:solidFill>
              <a:latin typeface="ITC Franklin Gothic Std Demi Co"/>
            </a:endParaRPr>
          </a:p>
          <a:p>
            <a:pPr lvl="1"/>
            <a:r>
              <a:rPr lang="en-US" sz="2000">
                <a:solidFill>
                  <a:srgbClr val="002060"/>
                </a:solidFill>
                <a:latin typeface="ITC Franklin Gothic Std Demi Co"/>
                <a:cs typeface="Calibri"/>
              </a:rPr>
              <a:t>Income </a:t>
            </a:r>
            <a:endParaRPr lang="en-US">
              <a:solidFill>
                <a:srgbClr val="002060"/>
              </a:solidFill>
              <a:latin typeface="ITC Franklin Gothic Std Demi Co"/>
              <a:cs typeface="Calibri"/>
            </a:endParaRPr>
          </a:p>
          <a:p>
            <a:pPr lvl="1"/>
            <a:r>
              <a:rPr lang="en-US" sz="2000">
                <a:solidFill>
                  <a:srgbClr val="002060"/>
                </a:solidFill>
                <a:latin typeface="ITC Franklin Gothic Std Demi Co"/>
                <a:cs typeface="Calibri"/>
              </a:rPr>
              <a:t>Education</a:t>
            </a:r>
          </a:p>
          <a:p>
            <a:pPr lvl="1"/>
            <a:r>
              <a:rPr lang="en-US" sz="2000">
                <a:solidFill>
                  <a:srgbClr val="002060"/>
                </a:solidFill>
                <a:latin typeface="ITC Franklin Gothic Std Demi Co"/>
                <a:cs typeface="Calibri"/>
              </a:rPr>
              <a:t>Age</a:t>
            </a:r>
          </a:p>
          <a:p>
            <a:pPr lvl="1"/>
            <a:r>
              <a:rPr lang="en-US" sz="2000">
                <a:solidFill>
                  <a:srgbClr val="002060"/>
                </a:solidFill>
                <a:latin typeface="ITC Franklin Gothic Std Demi Co"/>
                <a:cs typeface="Calibri"/>
              </a:rPr>
              <a:t>Race</a:t>
            </a:r>
          </a:p>
          <a:p>
            <a:pPr lvl="1"/>
            <a:r>
              <a:rPr lang="en-US" sz="2000">
                <a:solidFill>
                  <a:srgbClr val="002060"/>
                </a:solidFill>
                <a:latin typeface="ITC Franklin Gothic Std Demi Co"/>
                <a:cs typeface="Calibri"/>
              </a:rPr>
              <a:t>Ethnicity </a:t>
            </a:r>
          </a:p>
          <a:p>
            <a:pPr lvl="1"/>
            <a:r>
              <a:rPr lang="en-US" sz="2000">
                <a:solidFill>
                  <a:srgbClr val="002060"/>
                </a:solidFill>
                <a:latin typeface="ITC Franklin Gothic Std Demi Co"/>
                <a:cs typeface="Calibri"/>
              </a:rPr>
              <a:t>Supplemental Security Income</a:t>
            </a:r>
          </a:p>
          <a:p>
            <a:pPr lvl="1"/>
            <a:r>
              <a:rPr lang="en-US" sz="2000">
                <a:solidFill>
                  <a:srgbClr val="002060"/>
                </a:solidFill>
                <a:latin typeface="ITC Franklin Gothic Std Demi Co"/>
                <a:cs typeface="Calibri"/>
              </a:rPr>
              <a:t>Public Assistance Income</a:t>
            </a:r>
          </a:p>
          <a:p>
            <a:pPr lvl="1"/>
            <a:r>
              <a:rPr lang="en-US" sz="2000">
                <a:solidFill>
                  <a:srgbClr val="002060"/>
                </a:solidFill>
                <a:latin typeface="ITC Franklin Gothic Std Demi Co"/>
                <a:cs typeface="Calibri"/>
              </a:rPr>
              <a:t>English Fluency</a:t>
            </a:r>
          </a:p>
          <a:p>
            <a:pPr lvl="1"/>
            <a:r>
              <a:rPr lang="en-US" sz="2000">
                <a:solidFill>
                  <a:srgbClr val="002060"/>
                </a:solidFill>
                <a:latin typeface="ITC Franklin Gothic Std Demi Co"/>
                <a:cs typeface="Calibri"/>
              </a:rPr>
              <a:t>Poverty </a:t>
            </a:r>
          </a:p>
          <a:p>
            <a:pPr lvl="1"/>
            <a:r>
              <a:rPr lang="en-US" sz="2000">
                <a:solidFill>
                  <a:srgbClr val="002060"/>
                </a:solidFill>
                <a:latin typeface="ITC Franklin Gothic Std Demi Co"/>
                <a:cs typeface="Calibri"/>
              </a:rPr>
              <a:t>Commute time to work</a:t>
            </a:r>
          </a:p>
          <a:p>
            <a:pPr marL="457200" lvl="1" indent="0">
              <a:buNone/>
            </a:pPr>
            <a:endParaRPr lang="en-US">
              <a:solidFill>
                <a:srgbClr val="002060"/>
              </a:solidFill>
              <a:latin typeface="ITC Franklin Gothic Std Demi Co"/>
              <a:cs typeface="Calibri"/>
            </a:endParaRPr>
          </a:p>
          <a:p>
            <a:pPr marL="0" indent="0">
              <a:buNone/>
            </a:pPr>
            <a:endParaRPr lang="en-US">
              <a:solidFill>
                <a:schemeClr val="tx2"/>
              </a:solidFill>
              <a:latin typeface="ITC Franklin Gothic Std Demi Co"/>
            </a:endParaRPr>
          </a:p>
        </p:txBody>
      </p:sp>
      <p:sp>
        <p:nvSpPr>
          <p:cNvPr id="4" name="Slide Number Placeholder 3">
            <a:extLst>
              <a:ext uri="{FF2B5EF4-FFF2-40B4-BE49-F238E27FC236}">
                <a16:creationId xmlns:a16="http://schemas.microsoft.com/office/drawing/2014/main" id="{4FD2C209-C540-4DC1-97F6-7DB5A28C212A}"/>
              </a:ext>
            </a:extLst>
          </p:cNvPr>
          <p:cNvSpPr>
            <a:spLocks noGrp="1"/>
          </p:cNvSpPr>
          <p:nvPr>
            <p:ph type="sldNum" sz="quarter" idx="4"/>
          </p:nvPr>
        </p:nvSpPr>
        <p:spPr/>
        <p:txBody>
          <a:bodyPr/>
          <a:lstStyle/>
          <a:p>
            <a:fld id="{0F418C06-167A-E646-9EF6-18275B625F6B}" type="slidenum">
              <a:rPr lang="en-US" smtClean="0"/>
              <a:pPr/>
              <a:t>92</a:t>
            </a:fld>
            <a:endParaRPr lang="en-US"/>
          </a:p>
        </p:txBody>
      </p:sp>
      <p:pic>
        <p:nvPicPr>
          <p:cNvPr id="5" name="Picture 5" descr="A screenshot of a computer screen&#10;&#10;Description generated with very high confidence">
            <a:extLst>
              <a:ext uri="{FF2B5EF4-FFF2-40B4-BE49-F238E27FC236}">
                <a16:creationId xmlns:a16="http://schemas.microsoft.com/office/drawing/2014/main" id="{A2E4AA56-2D8C-4EB2-891D-75A57043FA18}"/>
              </a:ext>
            </a:extLst>
          </p:cNvPr>
          <p:cNvPicPr>
            <a:picLocks noChangeAspect="1"/>
          </p:cNvPicPr>
          <p:nvPr/>
        </p:nvPicPr>
        <p:blipFill rotWithShape="1">
          <a:blip r:embed="rId2"/>
          <a:srcRect l="25862" t="23581" r="26847" b="20961"/>
          <a:stretch/>
        </p:blipFill>
        <p:spPr>
          <a:xfrm>
            <a:off x="1685029" y="2326797"/>
            <a:ext cx="3952423" cy="2611303"/>
          </a:xfrm>
          <a:prstGeom prst="rect">
            <a:avLst/>
          </a:prstGeom>
        </p:spPr>
      </p:pic>
    </p:spTree>
    <p:extLst>
      <p:ext uri="{BB962C8B-B14F-4D97-AF65-F5344CB8AC3E}">
        <p14:creationId xmlns:p14="http://schemas.microsoft.com/office/powerpoint/2010/main" val="959505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018274-127E-4711-B9FC-A089AE711F3E}"/>
              </a:ext>
            </a:extLst>
          </p:cNvPr>
          <p:cNvSpPr>
            <a:spLocks noGrp="1"/>
          </p:cNvSpPr>
          <p:nvPr>
            <p:ph type="body" sz="quarter" idx="10"/>
          </p:nvPr>
        </p:nvSpPr>
        <p:spPr>
          <a:xfrm>
            <a:off x="914400" y="507281"/>
            <a:ext cx="9144000" cy="457200"/>
          </a:xfrm>
        </p:spPr>
        <p:txBody>
          <a:bodyPr vert="horz" anchor="t"/>
          <a:lstStyle/>
          <a:p>
            <a:r>
              <a:rPr lang="en-US" sz="4000" b="1">
                <a:solidFill>
                  <a:srgbClr val="002060"/>
                </a:solidFill>
              </a:rPr>
              <a:t>Index 2:</a:t>
            </a:r>
            <a:r>
              <a:rPr lang="en-US" sz="4000">
                <a:solidFill>
                  <a:srgbClr val="002060"/>
                </a:solidFill>
              </a:rPr>
              <a:t> Obesogenic Environments</a:t>
            </a:r>
          </a:p>
          <a:p>
            <a:endParaRPr lang="en-US"/>
          </a:p>
        </p:txBody>
      </p:sp>
      <p:sp>
        <p:nvSpPr>
          <p:cNvPr id="3" name="Text Placeholder 2">
            <a:extLst>
              <a:ext uri="{FF2B5EF4-FFF2-40B4-BE49-F238E27FC236}">
                <a16:creationId xmlns:a16="http://schemas.microsoft.com/office/drawing/2014/main" id="{9B33F044-C987-4AD7-9AE4-416575F004BC}"/>
              </a:ext>
            </a:extLst>
          </p:cNvPr>
          <p:cNvSpPr>
            <a:spLocks noGrp="1"/>
          </p:cNvSpPr>
          <p:nvPr>
            <p:ph type="body" sz="quarter" idx="11"/>
          </p:nvPr>
        </p:nvSpPr>
        <p:spPr>
          <a:xfrm>
            <a:off x="1564972" y="1420781"/>
            <a:ext cx="7848477" cy="4082055"/>
          </a:xfrm>
        </p:spPr>
        <p:txBody>
          <a:bodyPr vert="horz" anchor="t"/>
          <a:lstStyle/>
          <a:p>
            <a:endParaRPr lang="en-US" sz="2800">
              <a:solidFill>
                <a:srgbClr val="002060"/>
              </a:solidFill>
              <a:latin typeface="ITC Franklin Gothic Std Demi Co"/>
            </a:endParaRPr>
          </a:p>
          <a:p>
            <a:pPr lvl="1"/>
            <a:r>
              <a:rPr lang="en-US" sz="2000">
                <a:solidFill>
                  <a:srgbClr val="002060"/>
                </a:solidFill>
                <a:latin typeface="ITC Franklin Gothic Std Demi Co"/>
              </a:rPr>
              <a:t>Fast food</a:t>
            </a:r>
            <a:endParaRPr lang="en-US" sz="2000">
              <a:solidFill>
                <a:srgbClr val="002060"/>
              </a:solidFill>
              <a:latin typeface="ITC Franklin Gothic Std Demi Co"/>
              <a:cs typeface="Calibri"/>
            </a:endParaRPr>
          </a:p>
          <a:p>
            <a:pPr lvl="1"/>
            <a:r>
              <a:rPr lang="en-US" sz="2000">
                <a:solidFill>
                  <a:srgbClr val="002060"/>
                </a:solidFill>
                <a:latin typeface="ITC Franklin Gothic Std Demi Co"/>
                <a:cs typeface="Calibri"/>
              </a:rPr>
              <a:t>Supermarkets</a:t>
            </a:r>
            <a:endParaRPr lang="en-US">
              <a:solidFill>
                <a:srgbClr val="002060"/>
              </a:solidFill>
              <a:cs typeface="Calibri"/>
            </a:endParaRPr>
          </a:p>
          <a:p>
            <a:pPr lvl="1"/>
            <a:r>
              <a:rPr lang="en-US" sz="2000">
                <a:solidFill>
                  <a:srgbClr val="002060"/>
                </a:solidFill>
                <a:latin typeface="ITC Franklin Gothic Std Demi Co"/>
                <a:cs typeface="Calibri"/>
              </a:rPr>
              <a:t>Convenience Stores, Green Grocers</a:t>
            </a:r>
          </a:p>
          <a:p>
            <a:pPr lvl="1"/>
            <a:r>
              <a:rPr lang="en-US" sz="2000">
                <a:solidFill>
                  <a:srgbClr val="002060"/>
                </a:solidFill>
                <a:latin typeface="ITC Franklin Gothic Std Demi Co"/>
                <a:cs typeface="Calibri"/>
              </a:rPr>
              <a:t>Restaurants</a:t>
            </a:r>
          </a:p>
          <a:p>
            <a:pPr lvl="1"/>
            <a:r>
              <a:rPr lang="en-US" sz="2000">
                <a:solidFill>
                  <a:srgbClr val="002060"/>
                </a:solidFill>
                <a:latin typeface="ITC Franklin Gothic Std Demi Co"/>
                <a:cs typeface="Calibri"/>
              </a:rPr>
              <a:t>Gas Stations</a:t>
            </a:r>
          </a:p>
          <a:p>
            <a:pPr lvl="1"/>
            <a:r>
              <a:rPr lang="en-US" sz="2000">
                <a:solidFill>
                  <a:srgbClr val="002060"/>
                </a:solidFill>
                <a:latin typeface="ITC Franklin Gothic Std Demi Co"/>
                <a:cs typeface="Calibri"/>
              </a:rPr>
              <a:t>Alcohol Stores, Bars, Pubs </a:t>
            </a:r>
          </a:p>
          <a:p>
            <a:pPr lvl="1"/>
            <a:r>
              <a:rPr lang="en-US" sz="2000">
                <a:solidFill>
                  <a:srgbClr val="002060"/>
                </a:solidFill>
                <a:latin typeface="ITC Franklin Gothic Std Demi Co"/>
                <a:cs typeface="Calibri"/>
              </a:rPr>
              <a:t>Nature Reserves</a:t>
            </a:r>
          </a:p>
          <a:p>
            <a:pPr lvl="1"/>
            <a:r>
              <a:rPr lang="en-US" sz="2000">
                <a:solidFill>
                  <a:srgbClr val="002060"/>
                </a:solidFill>
                <a:latin typeface="ITC Franklin Gothic Std Demi Co"/>
                <a:cs typeface="Calibri"/>
              </a:rPr>
              <a:t>Parks</a:t>
            </a:r>
          </a:p>
          <a:p>
            <a:pPr lvl="1"/>
            <a:r>
              <a:rPr lang="en-US" sz="2000">
                <a:solidFill>
                  <a:srgbClr val="002060"/>
                </a:solidFill>
                <a:latin typeface="ITC Franklin Gothic Std Demi Co"/>
                <a:cs typeface="Calibri"/>
              </a:rPr>
              <a:t>Fitness Centers</a:t>
            </a:r>
          </a:p>
          <a:p>
            <a:pPr lvl="1"/>
            <a:r>
              <a:rPr lang="en-US" sz="2000">
                <a:solidFill>
                  <a:srgbClr val="002060"/>
                </a:solidFill>
                <a:latin typeface="ITC Franklin Gothic Std Demi Co"/>
                <a:cs typeface="Calibri"/>
              </a:rPr>
              <a:t>Playgrounds </a:t>
            </a:r>
          </a:p>
        </p:txBody>
      </p:sp>
      <p:sp>
        <p:nvSpPr>
          <p:cNvPr id="4" name="Slide Number Placeholder 3">
            <a:extLst>
              <a:ext uri="{FF2B5EF4-FFF2-40B4-BE49-F238E27FC236}">
                <a16:creationId xmlns:a16="http://schemas.microsoft.com/office/drawing/2014/main" id="{45B3BA16-F5F4-4DD1-BBDF-6223BE889CC9}"/>
              </a:ext>
            </a:extLst>
          </p:cNvPr>
          <p:cNvSpPr>
            <a:spLocks noGrp="1"/>
          </p:cNvSpPr>
          <p:nvPr>
            <p:ph type="sldNum" sz="quarter" idx="4"/>
          </p:nvPr>
        </p:nvSpPr>
        <p:spPr/>
        <p:txBody>
          <a:bodyPr/>
          <a:lstStyle/>
          <a:p>
            <a:fld id="{0F418C06-167A-E646-9EF6-18275B625F6B}" type="slidenum">
              <a:rPr lang="en-US" smtClean="0"/>
              <a:pPr/>
              <a:t>93</a:t>
            </a:fld>
            <a:endParaRPr lang="en-US"/>
          </a:p>
        </p:txBody>
      </p:sp>
      <p:pic>
        <p:nvPicPr>
          <p:cNvPr id="5" name="Picture 5" descr="A picture containing sky, orange, yellow, sitting&#10;&#10;Description generated with very high confidence">
            <a:extLst>
              <a:ext uri="{FF2B5EF4-FFF2-40B4-BE49-F238E27FC236}">
                <a16:creationId xmlns:a16="http://schemas.microsoft.com/office/drawing/2014/main" id="{A5797EB0-05DF-49A0-9387-0D5422340263}"/>
              </a:ext>
            </a:extLst>
          </p:cNvPr>
          <p:cNvPicPr>
            <a:picLocks noChangeAspect="1"/>
          </p:cNvPicPr>
          <p:nvPr/>
        </p:nvPicPr>
        <p:blipFill>
          <a:blip r:embed="rId3"/>
          <a:stretch>
            <a:fillRect/>
          </a:stretch>
        </p:blipFill>
        <p:spPr>
          <a:xfrm>
            <a:off x="7222118" y="1646740"/>
            <a:ext cx="2140902" cy="2140902"/>
          </a:xfrm>
          <a:prstGeom prst="rect">
            <a:avLst/>
          </a:prstGeom>
        </p:spPr>
      </p:pic>
      <p:pic>
        <p:nvPicPr>
          <p:cNvPr id="7" name="Picture 7" descr="A tree in a park&#10;&#10;Description generated with very high confidence">
            <a:extLst>
              <a:ext uri="{FF2B5EF4-FFF2-40B4-BE49-F238E27FC236}">
                <a16:creationId xmlns:a16="http://schemas.microsoft.com/office/drawing/2014/main" id="{DAA1B447-5CE9-4394-8BA6-6C84B9A3882B}"/>
              </a:ext>
            </a:extLst>
          </p:cNvPr>
          <p:cNvPicPr>
            <a:picLocks noChangeAspect="1"/>
          </p:cNvPicPr>
          <p:nvPr/>
        </p:nvPicPr>
        <p:blipFill>
          <a:blip r:embed="rId4"/>
          <a:stretch>
            <a:fillRect/>
          </a:stretch>
        </p:blipFill>
        <p:spPr>
          <a:xfrm>
            <a:off x="5250957" y="3974882"/>
            <a:ext cx="2743200" cy="1810224"/>
          </a:xfrm>
          <a:prstGeom prst="rect">
            <a:avLst/>
          </a:prstGeom>
        </p:spPr>
      </p:pic>
    </p:spTree>
    <p:extLst>
      <p:ext uri="{BB962C8B-B14F-4D97-AF65-F5344CB8AC3E}">
        <p14:creationId xmlns:p14="http://schemas.microsoft.com/office/powerpoint/2010/main" val="18182048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a:extLst>
              <a:ext uri="{FF2B5EF4-FFF2-40B4-BE49-F238E27FC236}">
                <a16:creationId xmlns:a16="http://schemas.microsoft.com/office/drawing/2014/main" id="{DF58C695-439E-4E64-89C5-15021968B928}"/>
              </a:ext>
            </a:extLst>
          </p:cNvPr>
          <p:cNvCxnSpPr>
            <a:cxnSpLocks/>
          </p:cNvCxnSpPr>
          <p:nvPr/>
        </p:nvCxnSpPr>
        <p:spPr>
          <a:xfrm flipV="1">
            <a:off x="1687578" y="5617231"/>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B4B796DE-D38A-42D5-A7E5-B3F8CBA78B04}"/>
              </a:ext>
            </a:extLst>
          </p:cNvPr>
          <p:cNvCxnSpPr>
            <a:cxnSpLocks/>
          </p:cNvCxnSpPr>
          <p:nvPr/>
        </p:nvCxnSpPr>
        <p:spPr>
          <a:xfrm flipV="1">
            <a:off x="1687578" y="5211041"/>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3A9C8419-DCEC-45F2-BBC3-5A3FDE20E7B1}"/>
              </a:ext>
            </a:extLst>
          </p:cNvPr>
          <p:cNvCxnSpPr>
            <a:cxnSpLocks/>
          </p:cNvCxnSpPr>
          <p:nvPr/>
        </p:nvCxnSpPr>
        <p:spPr>
          <a:xfrm flipV="1">
            <a:off x="1687578" y="4785958"/>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0BCF6A58-0CDD-4865-9274-3E09262D2702}"/>
              </a:ext>
            </a:extLst>
          </p:cNvPr>
          <p:cNvCxnSpPr>
            <a:cxnSpLocks/>
          </p:cNvCxnSpPr>
          <p:nvPr/>
        </p:nvCxnSpPr>
        <p:spPr>
          <a:xfrm flipV="1">
            <a:off x="1706471" y="4408107"/>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05A71018-1E00-4F3D-ABC4-CCECAA4DA9B7}"/>
              </a:ext>
            </a:extLst>
          </p:cNvPr>
          <p:cNvCxnSpPr/>
          <p:nvPr/>
        </p:nvCxnSpPr>
        <p:spPr>
          <a:xfrm flipV="1">
            <a:off x="1687578" y="4068041"/>
            <a:ext cx="508210" cy="1889"/>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9" name="Connector: Curved 18">
            <a:extLst>
              <a:ext uri="{FF2B5EF4-FFF2-40B4-BE49-F238E27FC236}">
                <a16:creationId xmlns:a16="http://schemas.microsoft.com/office/drawing/2014/main" id="{F2724242-ECE0-4A9A-B811-258C0FB8830E}"/>
              </a:ext>
            </a:extLst>
          </p:cNvPr>
          <p:cNvCxnSpPr/>
          <p:nvPr/>
        </p:nvCxnSpPr>
        <p:spPr>
          <a:xfrm flipV="1">
            <a:off x="6992251" y="2208903"/>
            <a:ext cx="1923689" cy="1578633"/>
          </a:xfrm>
          <a:prstGeom prst="curvedConnector3">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 name="Text Placeholder 1">
            <a:extLst>
              <a:ext uri="{FF2B5EF4-FFF2-40B4-BE49-F238E27FC236}">
                <a16:creationId xmlns:a16="http://schemas.microsoft.com/office/drawing/2014/main" id="{CA2F5AC5-A5DB-42C1-AC91-500F577C5854}"/>
              </a:ext>
            </a:extLst>
          </p:cNvPr>
          <p:cNvSpPr>
            <a:spLocks noGrp="1"/>
          </p:cNvSpPr>
          <p:nvPr>
            <p:ph type="body" sz="quarter" idx="10"/>
          </p:nvPr>
        </p:nvSpPr>
        <p:spPr/>
        <p:txBody>
          <a:bodyPr vert="horz" anchor="t"/>
          <a:lstStyle/>
          <a:p>
            <a:r>
              <a:rPr lang="en-US">
                <a:solidFill>
                  <a:srgbClr val="002060"/>
                </a:solidFill>
                <a:latin typeface="ITC Franklin Gothic Std Book Co"/>
              </a:rPr>
              <a:t>Looking Ahead</a:t>
            </a:r>
          </a:p>
        </p:txBody>
      </p:sp>
      <p:sp>
        <p:nvSpPr>
          <p:cNvPr id="3" name="Text Placeholder 2">
            <a:extLst>
              <a:ext uri="{FF2B5EF4-FFF2-40B4-BE49-F238E27FC236}">
                <a16:creationId xmlns:a16="http://schemas.microsoft.com/office/drawing/2014/main" id="{47923D38-6D76-4F91-8508-8CA94A58D3B2}"/>
              </a:ext>
            </a:extLst>
          </p:cNvPr>
          <p:cNvSpPr>
            <a:spLocks noGrp="1"/>
          </p:cNvSpPr>
          <p:nvPr>
            <p:ph type="body" sz="quarter" idx="11"/>
          </p:nvPr>
        </p:nvSpPr>
        <p:spPr>
          <a:xfrm>
            <a:off x="1204774" y="1234237"/>
            <a:ext cx="4491294" cy="1960114"/>
          </a:xfrm>
        </p:spPr>
        <p:txBody>
          <a:bodyPr vert="horz" anchor="t"/>
          <a:lstStyle/>
          <a:p>
            <a:pPr marL="0" indent="0">
              <a:buNone/>
            </a:pPr>
            <a:r>
              <a:rPr lang="en-US" sz="2800">
                <a:solidFill>
                  <a:srgbClr val="002060"/>
                </a:solidFill>
                <a:latin typeface="ITC Franklin Gothic Std Book Co"/>
              </a:rPr>
              <a:t>Data</a:t>
            </a:r>
            <a:endParaRPr lang="en-US">
              <a:solidFill>
                <a:srgbClr val="002060"/>
              </a:solidFill>
            </a:endParaRPr>
          </a:p>
          <a:p>
            <a:r>
              <a:rPr lang="en-US">
                <a:solidFill>
                  <a:srgbClr val="002060"/>
                </a:solidFill>
                <a:latin typeface="ITC Franklin Gothic Std Book Co"/>
              </a:rPr>
              <a:t>Explore</a:t>
            </a:r>
            <a:r>
              <a:rPr lang="en-US" sz="2000">
                <a:solidFill>
                  <a:srgbClr val="002060"/>
                </a:solidFill>
                <a:latin typeface="ITC Franklin Gothic Std Book Co"/>
              </a:rPr>
              <a:t> ACS synthetic </a:t>
            </a:r>
            <a:r>
              <a:rPr lang="en-US">
                <a:solidFill>
                  <a:srgbClr val="002060"/>
                </a:solidFill>
                <a:latin typeface="ITC Franklin Gothic Std Book Co"/>
              </a:rPr>
              <a:t>data</a:t>
            </a:r>
          </a:p>
          <a:p>
            <a:r>
              <a:rPr lang="en-US">
                <a:solidFill>
                  <a:srgbClr val="002060"/>
                </a:solidFill>
                <a:latin typeface="ITC Franklin Gothic Std Book Co"/>
              </a:rPr>
              <a:t>Join</a:t>
            </a:r>
            <a:r>
              <a:rPr lang="en-US" sz="2000">
                <a:solidFill>
                  <a:srgbClr val="002060"/>
                </a:solidFill>
                <a:latin typeface="ITC Franklin Gothic Std Book Co"/>
              </a:rPr>
              <a:t> multiple sources </a:t>
            </a:r>
            <a:endParaRPr lang="en-US">
              <a:solidFill>
                <a:srgbClr val="002060"/>
              </a:solidFill>
              <a:latin typeface="ITC Franklin Gothic Std Book Co"/>
            </a:endParaRPr>
          </a:p>
          <a:p>
            <a:pPr lvl="1"/>
            <a:r>
              <a:rPr lang="en-US" sz="2000">
                <a:solidFill>
                  <a:srgbClr val="002060"/>
                </a:solidFill>
                <a:latin typeface="ITC Franklin Gothic Std Book Co"/>
              </a:rPr>
              <a:t>ACS, Housing, OSM</a:t>
            </a:r>
          </a:p>
          <a:p>
            <a:r>
              <a:rPr lang="en-US">
                <a:solidFill>
                  <a:srgbClr val="002060"/>
                </a:solidFill>
                <a:latin typeface="ITC Franklin Gothic Std Book Co"/>
              </a:rPr>
              <a:t>Create</a:t>
            </a:r>
            <a:r>
              <a:rPr lang="en-US" sz="2000">
                <a:solidFill>
                  <a:srgbClr val="002060"/>
                </a:solidFill>
                <a:latin typeface="ITC Franklin Gothic Std Book Co"/>
              </a:rPr>
              <a:t> travel-time distance</a:t>
            </a:r>
            <a:endParaRPr lang="en-US">
              <a:solidFill>
                <a:srgbClr val="002060"/>
              </a:solidFill>
              <a:latin typeface="ITC Franklin Gothic Std Book Co"/>
            </a:endParaRPr>
          </a:p>
          <a:p>
            <a:pPr lvl="1"/>
            <a:endParaRPr lang="en-US" sz="2000">
              <a:solidFill>
                <a:srgbClr val="17375E"/>
              </a:solidFill>
              <a:latin typeface="ITC Franklin Gothic Std Book Compressed"/>
            </a:endParaRPr>
          </a:p>
          <a:p>
            <a:pPr marL="457200" lvl="1" indent="0">
              <a:buNone/>
            </a:pPr>
            <a:endParaRPr lang="en-US">
              <a:solidFill>
                <a:srgbClr val="17375E"/>
              </a:solidFill>
              <a:latin typeface="ITC Franklin Gothic Std Book Compressed"/>
            </a:endParaRPr>
          </a:p>
        </p:txBody>
      </p:sp>
      <p:sp>
        <p:nvSpPr>
          <p:cNvPr id="4" name="Slide Number Placeholder 3">
            <a:extLst>
              <a:ext uri="{FF2B5EF4-FFF2-40B4-BE49-F238E27FC236}">
                <a16:creationId xmlns:a16="http://schemas.microsoft.com/office/drawing/2014/main" id="{AF9951DB-7471-49DB-9B79-17A6059FD8AF}"/>
              </a:ext>
            </a:extLst>
          </p:cNvPr>
          <p:cNvSpPr>
            <a:spLocks noGrp="1"/>
          </p:cNvSpPr>
          <p:nvPr>
            <p:ph type="sldNum" sz="quarter" idx="4"/>
          </p:nvPr>
        </p:nvSpPr>
        <p:spPr/>
        <p:txBody>
          <a:bodyPr/>
          <a:lstStyle/>
          <a:p>
            <a:fld id="{0F418C06-167A-E646-9EF6-18275B625F6B}" type="slidenum">
              <a:rPr lang="en-US" smtClean="0"/>
              <a:pPr/>
              <a:t>94</a:t>
            </a:fld>
            <a:endParaRPr lang="en-US"/>
          </a:p>
        </p:txBody>
      </p:sp>
      <p:sp>
        <p:nvSpPr>
          <p:cNvPr id="6" name="Text Placeholder 2">
            <a:extLst>
              <a:ext uri="{FF2B5EF4-FFF2-40B4-BE49-F238E27FC236}">
                <a16:creationId xmlns:a16="http://schemas.microsoft.com/office/drawing/2014/main" id="{3FE34CE8-4F28-4729-A1DF-0BB660A286DB}"/>
              </a:ext>
            </a:extLst>
          </p:cNvPr>
          <p:cNvSpPr txBox="1">
            <a:spLocks/>
          </p:cNvSpPr>
          <p:nvPr/>
        </p:nvSpPr>
        <p:spPr>
          <a:xfrm>
            <a:off x="5791151" y="4121750"/>
            <a:ext cx="4327392" cy="1968740"/>
          </a:xfrm>
          <a:prstGeom prst="rect">
            <a:avLst/>
          </a:prstGeom>
        </p:spPr>
        <p:txBody>
          <a:bodyPr vert="horz" anchor="t"/>
          <a:lstStyle>
            <a:lvl1pPr marL="342900" indent="-342900" algn="l" defTabSz="457200" rtl="0" eaLnBrk="1" latinLnBrk="0" hangingPunct="1">
              <a:spcBef>
                <a:spcPct val="20000"/>
              </a:spcBef>
              <a:buFont typeface="Arial"/>
              <a:buChar char="•"/>
              <a:defRPr sz="2000" kern="1200" baseline="0">
                <a:solidFill>
                  <a:schemeClr val="tx2">
                    <a:lumMod val="75000"/>
                  </a:schemeClr>
                </a:solidFill>
                <a:latin typeface="ITC Franklin Gothic Std Book Compressed"/>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a:solidFill>
                  <a:srgbClr val="002060"/>
                </a:solidFill>
              </a:rPr>
              <a:t>Index Construction</a:t>
            </a:r>
            <a:endParaRPr lang="en-US" sz="2000">
              <a:solidFill>
                <a:srgbClr val="002060"/>
              </a:solidFill>
            </a:endParaRPr>
          </a:p>
          <a:p>
            <a:r>
              <a:rPr lang="en-US" sz="2000">
                <a:solidFill>
                  <a:srgbClr val="002060"/>
                </a:solidFill>
              </a:rPr>
              <a:t>Dimensional </a:t>
            </a:r>
            <a:r>
              <a:rPr lang="en-US" sz="2000">
                <a:solidFill>
                  <a:srgbClr val="002060"/>
                </a:solidFill>
                <a:latin typeface="ITC Franklin Gothic Std Book Compressed"/>
              </a:rPr>
              <a:t>/</a:t>
            </a:r>
            <a:r>
              <a:rPr lang="en-US" sz="2000">
                <a:solidFill>
                  <a:srgbClr val="002060"/>
                </a:solidFill>
              </a:rPr>
              <a:t> </a:t>
            </a:r>
            <a:r>
              <a:rPr lang="en-US" sz="2000">
                <a:solidFill>
                  <a:srgbClr val="002060"/>
                </a:solidFill>
                <a:latin typeface="ITC Franklin Gothic Std Book Compressed"/>
              </a:rPr>
              <a:t>Factor </a:t>
            </a:r>
            <a:r>
              <a:rPr lang="en-US" sz="2000">
                <a:solidFill>
                  <a:srgbClr val="002060"/>
                </a:solidFill>
              </a:rPr>
              <a:t>Analysis</a:t>
            </a:r>
            <a:endParaRPr lang="en-US" sz="2000">
              <a:solidFill>
                <a:srgbClr val="002060"/>
              </a:solidFill>
              <a:cs typeface="Calibri"/>
            </a:endParaRPr>
          </a:p>
          <a:p>
            <a:r>
              <a:rPr lang="en-US" sz="2000">
                <a:solidFill>
                  <a:srgbClr val="002060"/>
                </a:solidFill>
                <a:cs typeface="Calibri"/>
              </a:rPr>
              <a:t>Weighting </a:t>
            </a:r>
            <a:r>
              <a:rPr lang="en-US" sz="2000">
                <a:solidFill>
                  <a:srgbClr val="002060"/>
                </a:solidFill>
                <a:latin typeface="ITC Franklin Gothic Std Book Compressed"/>
                <a:cs typeface="Calibri"/>
              </a:rPr>
              <a:t>&amp; </a:t>
            </a:r>
            <a:r>
              <a:rPr lang="en-US" sz="2000">
                <a:solidFill>
                  <a:srgbClr val="002060"/>
                </a:solidFill>
                <a:cs typeface="Calibri"/>
              </a:rPr>
              <a:t>Aggregation</a:t>
            </a:r>
          </a:p>
          <a:p>
            <a:r>
              <a:rPr lang="en-US" sz="2000">
                <a:solidFill>
                  <a:srgbClr val="002060"/>
                </a:solidFill>
              </a:rPr>
              <a:t>Interactive</a:t>
            </a:r>
            <a:r>
              <a:rPr lang="en-US" sz="2000">
                <a:solidFill>
                  <a:srgbClr val="002060"/>
                </a:solidFill>
                <a:latin typeface="ITC Franklin Gothic Std Book Compressed"/>
              </a:rPr>
              <a:t> Visualization</a:t>
            </a:r>
            <a:endParaRPr lang="en-US" sz="2000">
              <a:solidFill>
                <a:srgbClr val="002060"/>
              </a:solidFill>
            </a:endParaRPr>
          </a:p>
          <a:p>
            <a:pPr lvl="1"/>
            <a:endParaRPr lang="en-US" sz="2000">
              <a:solidFill>
                <a:srgbClr val="17375E"/>
              </a:solidFill>
              <a:latin typeface="ITC Franklin Gothic Std Book Compressed"/>
            </a:endParaRPr>
          </a:p>
          <a:p>
            <a:pPr lvl="1"/>
            <a:endParaRPr lang="en-US" sz="2800">
              <a:solidFill>
                <a:srgbClr val="17375E"/>
              </a:solidFill>
              <a:latin typeface="ITC Franklin Gothic Std Book Compressed"/>
            </a:endParaRPr>
          </a:p>
        </p:txBody>
      </p:sp>
      <p:pic>
        <p:nvPicPr>
          <p:cNvPr id="8" name="Picture 8" descr="A close up of a sign&#10;&#10;Description generated with very high confidence">
            <a:extLst>
              <a:ext uri="{FF2B5EF4-FFF2-40B4-BE49-F238E27FC236}">
                <a16:creationId xmlns:a16="http://schemas.microsoft.com/office/drawing/2014/main" id="{5028534F-CC57-424E-B443-D1B5885D7ED9}"/>
              </a:ext>
            </a:extLst>
          </p:cNvPr>
          <p:cNvPicPr>
            <a:picLocks noChangeAspect="1"/>
          </p:cNvPicPr>
          <p:nvPr/>
        </p:nvPicPr>
        <p:blipFill>
          <a:blip r:embed="rId3"/>
          <a:stretch>
            <a:fillRect/>
          </a:stretch>
        </p:blipFill>
        <p:spPr>
          <a:xfrm>
            <a:off x="6072997" y="1684085"/>
            <a:ext cx="974785" cy="1126193"/>
          </a:xfrm>
          <a:prstGeom prst="rect">
            <a:avLst/>
          </a:prstGeom>
        </p:spPr>
      </p:pic>
      <p:pic>
        <p:nvPicPr>
          <p:cNvPr id="10" name="Picture 10">
            <a:extLst>
              <a:ext uri="{FF2B5EF4-FFF2-40B4-BE49-F238E27FC236}">
                <a16:creationId xmlns:a16="http://schemas.microsoft.com/office/drawing/2014/main" id="{CCDE9ABB-B3EC-4C55-835D-7F8718AA34F7}"/>
              </a:ext>
            </a:extLst>
          </p:cNvPr>
          <p:cNvPicPr>
            <a:picLocks noChangeAspect="1"/>
          </p:cNvPicPr>
          <p:nvPr/>
        </p:nvPicPr>
        <p:blipFill>
          <a:blip r:embed="rId4"/>
          <a:stretch>
            <a:fillRect/>
          </a:stretch>
        </p:blipFill>
        <p:spPr>
          <a:xfrm>
            <a:off x="6547451" y="2520847"/>
            <a:ext cx="1000665" cy="1160699"/>
          </a:xfrm>
          <a:prstGeom prst="rect">
            <a:avLst/>
          </a:prstGeom>
        </p:spPr>
      </p:pic>
      <p:pic>
        <p:nvPicPr>
          <p:cNvPr id="12" name="Picture 12" descr="A close up of a sign&#10;&#10;Description generated with high confidence">
            <a:extLst>
              <a:ext uri="{FF2B5EF4-FFF2-40B4-BE49-F238E27FC236}">
                <a16:creationId xmlns:a16="http://schemas.microsoft.com/office/drawing/2014/main" id="{747B881F-CFCE-4106-B100-88309CD4C93E}"/>
              </a:ext>
            </a:extLst>
          </p:cNvPr>
          <p:cNvPicPr>
            <a:picLocks noChangeAspect="1"/>
          </p:cNvPicPr>
          <p:nvPr/>
        </p:nvPicPr>
        <p:blipFill>
          <a:blip r:embed="rId5"/>
          <a:stretch>
            <a:fillRect/>
          </a:stretch>
        </p:blipFill>
        <p:spPr>
          <a:xfrm>
            <a:off x="7548113" y="2520846"/>
            <a:ext cx="983412" cy="1160698"/>
          </a:xfrm>
          <a:prstGeom prst="rect">
            <a:avLst/>
          </a:prstGeom>
        </p:spPr>
      </p:pic>
      <p:pic>
        <p:nvPicPr>
          <p:cNvPr id="16" name="Picture 16" descr="A close up of a logo&#10;&#10;Description generated with high confidence">
            <a:extLst>
              <a:ext uri="{FF2B5EF4-FFF2-40B4-BE49-F238E27FC236}">
                <a16:creationId xmlns:a16="http://schemas.microsoft.com/office/drawing/2014/main" id="{0D1E8F63-CAC4-44CB-8198-4A7E5E86EC89}"/>
              </a:ext>
            </a:extLst>
          </p:cNvPr>
          <p:cNvPicPr>
            <a:picLocks noChangeAspect="1"/>
          </p:cNvPicPr>
          <p:nvPr/>
        </p:nvPicPr>
        <p:blipFill>
          <a:blip r:embed="rId6"/>
          <a:stretch>
            <a:fillRect/>
          </a:stretch>
        </p:blipFill>
        <p:spPr>
          <a:xfrm>
            <a:off x="8885208" y="882575"/>
            <a:ext cx="793631" cy="1141952"/>
          </a:xfrm>
          <a:prstGeom prst="rect">
            <a:avLst/>
          </a:prstGeom>
        </p:spPr>
      </p:pic>
      <p:cxnSp>
        <p:nvCxnSpPr>
          <p:cNvPr id="20" name="Connector: Curved 19">
            <a:extLst>
              <a:ext uri="{FF2B5EF4-FFF2-40B4-BE49-F238E27FC236}">
                <a16:creationId xmlns:a16="http://schemas.microsoft.com/office/drawing/2014/main" id="{ABA7624D-0C22-4ED6-9B88-39AAF1281383}"/>
              </a:ext>
            </a:extLst>
          </p:cNvPr>
          <p:cNvCxnSpPr/>
          <p:nvPr/>
        </p:nvCxnSpPr>
        <p:spPr>
          <a:xfrm>
            <a:off x="5567994" y="3205793"/>
            <a:ext cx="1483743" cy="577968"/>
          </a:xfrm>
          <a:prstGeom prst="curvedConnector3">
            <a:avLst/>
          </a:prstGeom>
          <a:ln w="57150"/>
        </p:spPr>
        <p:style>
          <a:lnRef idx="3">
            <a:schemeClr val="accent1"/>
          </a:lnRef>
          <a:fillRef idx="0">
            <a:schemeClr val="accent1"/>
          </a:fillRef>
          <a:effectRef idx="2">
            <a:schemeClr val="accent1"/>
          </a:effectRef>
          <a:fontRef idx="minor">
            <a:schemeClr val="tx1"/>
          </a:fontRef>
        </p:style>
      </p:cxnSp>
      <p:pic>
        <p:nvPicPr>
          <p:cNvPr id="25" name="Picture 25" descr="A black sign with white text&#10;&#10;Description generated with high confidence">
            <a:extLst>
              <a:ext uri="{FF2B5EF4-FFF2-40B4-BE49-F238E27FC236}">
                <a16:creationId xmlns:a16="http://schemas.microsoft.com/office/drawing/2014/main" id="{4A4D85B9-3847-4E6C-81EA-E9ADEEC3FE67}"/>
              </a:ext>
            </a:extLst>
          </p:cNvPr>
          <p:cNvPicPr>
            <a:picLocks noChangeAspect="1"/>
          </p:cNvPicPr>
          <p:nvPr/>
        </p:nvPicPr>
        <p:blipFill>
          <a:blip r:embed="rId7"/>
          <a:stretch>
            <a:fillRect/>
          </a:stretch>
        </p:blipFill>
        <p:spPr>
          <a:xfrm>
            <a:off x="7047780" y="1681623"/>
            <a:ext cx="992039" cy="1131114"/>
          </a:xfrm>
          <a:prstGeom prst="rect">
            <a:avLst/>
          </a:prstGeom>
        </p:spPr>
      </p:pic>
      <p:sp>
        <p:nvSpPr>
          <p:cNvPr id="27" name="TextBox 26">
            <a:extLst>
              <a:ext uri="{FF2B5EF4-FFF2-40B4-BE49-F238E27FC236}">
                <a16:creationId xmlns:a16="http://schemas.microsoft.com/office/drawing/2014/main" id="{05217020-A5C7-4218-93CA-169EB59A15E2}"/>
              </a:ext>
            </a:extLst>
          </p:cNvPr>
          <p:cNvSpPr txBox="1"/>
          <p:nvPr/>
        </p:nvSpPr>
        <p:spPr>
          <a:xfrm>
            <a:off x="7582620" y="3674853"/>
            <a:ext cx="142335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tx2"/>
                </a:solidFill>
                <a:latin typeface="ITC Franklin Gothic Std Demi Co"/>
              </a:rPr>
              <a:t>https://www.tidyverse.org</a:t>
            </a:r>
            <a:endParaRPr lang="en-US" sz="800">
              <a:solidFill>
                <a:schemeClr val="tx2"/>
              </a:solidFill>
              <a:latin typeface="ITC Franklin Gothic Std Demi Co"/>
              <a:cs typeface="Calibri"/>
            </a:endParaRPr>
          </a:p>
        </p:txBody>
      </p:sp>
      <p:sp>
        <p:nvSpPr>
          <p:cNvPr id="29" name="Hexagon 28">
            <a:extLst>
              <a:ext uri="{FF2B5EF4-FFF2-40B4-BE49-F238E27FC236}">
                <a16:creationId xmlns:a16="http://schemas.microsoft.com/office/drawing/2014/main" id="{C8C793ED-B9A8-4761-85EF-80E7A5F36252}"/>
              </a:ext>
            </a:extLst>
          </p:cNvPr>
          <p:cNvSpPr/>
          <p:nvPr/>
        </p:nvSpPr>
        <p:spPr>
          <a:xfrm>
            <a:off x="2212670" y="3426790"/>
            <a:ext cx="980143" cy="830561"/>
          </a:xfrm>
          <a:prstGeom prst="hexagon">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b="1">
                <a:solidFill>
                  <a:schemeClr val="tx2"/>
                </a:solidFill>
                <a:latin typeface="ITC Franklin Gothic Std Demi Co"/>
                <a:cs typeface="Calibri"/>
              </a:rPr>
              <a:t>SES</a:t>
            </a:r>
          </a:p>
        </p:txBody>
      </p:sp>
      <p:sp>
        <p:nvSpPr>
          <p:cNvPr id="31" name="Hexagon 30">
            <a:extLst>
              <a:ext uri="{FF2B5EF4-FFF2-40B4-BE49-F238E27FC236}">
                <a16:creationId xmlns:a16="http://schemas.microsoft.com/office/drawing/2014/main" id="{861F06AD-2FC8-45AE-AC4C-240F8DEFC4E0}"/>
              </a:ext>
            </a:extLst>
          </p:cNvPr>
          <p:cNvSpPr/>
          <p:nvPr/>
        </p:nvSpPr>
        <p:spPr>
          <a:xfrm>
            <a:off x="2203222" y="4448770"/>
            <a:ext cx="999036" cy="877792"/>
          </a:xfrm>
          <a:prstGeom prst="hexagon">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b="1">
                <a:solidFill>
                  <a:schemeClr val="tx2"/>
                </a:solidFill>
                <a:latin typeface="ITC Franklin Gothic Std Demi Co"/>
                <a:cs typeface="Calibri"/>
              </a:rPr>
              <a:t>Food +/-</a:t>
            </a:r>
          </a:p>
        </p:txBody>
      </p:sp>
      <p:sp>
        <p:nvSpPr>
          <p:cNvPr id="32" name="Hexagon 31">
            <a:extLst>
              <a:ext uri="{FF2B5EF4-FFF2-40B4-BE49-F238E27FC236}">
                <a16:creationId xmlns:a16="http://schemas.microsoft.com/office/drawing/2014/main" id="{D82A2C7D-495A-4C37-A66F-76C8E2AB1D4F}"/>
              </a:ext>
            </a:extLst>
          </p:cNvPr>
          <p:cNvSpPr/>
          <p:nvPr/>
        </p:nvSpPr>
        <p:spPr>
          <a:xfrm>
            <a:off x="2203223" y="5856873"/>
            <a:ext cx="1017928" cy="858898"/>
          </a:xfrm>
          <a:prstGeom prst="hexagon">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b="1">
                <a:solidFill>
                  <a:schemeClr val="tx2"/>
                </a:solidFill>
                <a:latin typeface="ITC Franklin Gothic Std Demi Co"/>
                <a:cs typeface="Calibri"/>
              </a:rPr>
              <a:t>Geo</a:t>
            </a:r>
          </a:p>
        </p:txBody>
      </p:sp>
      <p:sp>
        <p:nvSpPr>
          <p:cNvPr id="33" name="Oval 32">
            <a:extLst>
              <a:ext uri="{FF2B5EF4-FFF2-40B4-BE49-F238E27FC236}">
                <a16:creationId xmlns:a16="http://schemas.microsoft.com/office/drawing/2014/main" id="{F25A45D9-0B6F-4AAF-A655-2DFFF95585C4}"/>
              </a:ext>
            </a:extLst>
          </p:cNvPr>
          <p:cNvSpPr/>
          <p:nvPr/>
        </p:nvSpPr>
        <p:spPr>
          <a:xfrm>
            <a:off x="2673087" y="5435752"/>
            <a:ext cx="60386" cy="51759"/>
          </a:xfrm>
          <a:prstGeom prst="ellipse">
            <a:avLst/>
          </a:prstGeom>
          <a:solidFill>
            <a:schemeClr val="tx2"/>
          </a:solidFill>
          <a:ln w="6350">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4" name="Oval 33">
            <a:extLst>
              <a:ext uri="{FF2B5EF4-FFF2-40B4-BE49-F238E27FC236}">
                <a16:creationId xmlns:a16="http://schemas.microsoft.com/office/drawing/2014/main" id="{83D0C183-805B-4B90-B17D-2E7D26F718CD}"/>
              </a:ext>
            </a:extLst>
          </p:cNvPr>
          <p:cNvSpPr/>
          <p:nvPr/>
        </p:nvSpPr>
        <p:spPr>
          <a:xfrm>
            <a:off x="2673087" y="5556522"/>
            <a:ext cx="60386" cy="51759"/>
          </a:xfrm>
          <a:prstGeom prst="ellipse">
            <a:avLst/>
          </a:prstGeom>
          <a:solidFill>
            <a:schemeClr val="tx2"/>
          </a:solidFill>
          <a:ln w="6350">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sp>
        <p:nvSpPr>
          <p:cNvPr id="35" name="Oval 34">
            <a:extLst>
              <a:ext uri="{FF2B5EF4-FFF2-40B4-BE49-F238E27FC236}">
                <a16:creationId xmlns:a16="http://schemas.microsoft.com/office/drawing/2014/main" id="{5521D832-BF17-4FBE-A9BA-39AE3F577E8F}"/>
              </a:ext>
            </a:extLst>
          </p:cNvPr>
          <p:cNvSpPr/>
          <p:nvPr/>
        </p:nvSpPr>
        <p:spPr>
          <a:xfrm>
            <a:off x="2673087" y="5677292"/>
            <a:ext cx="60386" cy="51759"/>
          </a:xfrm>
          <a:prstGeom prst="ellipse">
            <a:avLst/>
          </a:prstGeom>
          <a:solidFill>
            <a:schemeClr val="tx2"/>
          </a:solidFill>
          <a:ln w="6350">
            <a:solidFill>
              <a:schemeClr val="tx2"/>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800"/>
          </a:p>
        </p:txBody>
      </p:sp>
      <p:cxnSp>
        <p:nvCxnSpPr>
          <p:cNvPr id="39" name="Straight Arrow Connector 38">
            <a:extLst>
              <a:ext uri="{FF2B5EF4-FFF2-40B4-BE49-F238E27FC236}">
                <a16:creationId xmlns:a16="http://schemas.microsoft.com/office/drawing/2014/main" id="{B78466E9-3474-4A5E-8AF8-99E6515DDB76}"/>
              </a:ext>
            </a:extLst>
          </p:cNvPr>
          <p:cNvCxnSpPr/>
          <p:nvPr/>
        </p:nvCxnSpPr>
        <p:spPr>
          <a:xfrm>
            <a:off x="3362145" y="4781191"/>
            <a:ext cx="741909" cy="8626"/>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EBA3E06B-71C6-40FE-91BF-7BAD62E47722}"/>
              </a:ext>
            </a:extLst>
          </p:cNvPr>
          <p:cNvCxnSpPr>
            <a:cxnSpLocks/>
          </p:cNvCxnSpPr>
          <p:nvPr/>
        </p:nvCxnSpPr>
        <p:spPr>
          <a:xfrm>
            <a:off x="3310386" y="3978117"/>
            <a:ext cx="849524" cy="37710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a16="http://schemas.microsoft.com/office/drawing/2014/main" id="{78AFD8FA-599B-4A65-90BB-A82B3416771B}"/>
              </a:ext>
            </a:extLst>
          </p:cNvPr>
          <p:cNvCxnSpPr>
            <a:cxnSpLocks/>
          </p:cNvCxnSpPr>
          <p:nvPr/>
        </p:nvCxnSpPr>
        <p:spPr>
          <a:xfrm flipV="1">
            <a:off x="3327639" y="5326687"/>
            <a:ext cx="815019" cy="541432"/>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4" name="Hexagon 23">
            <a:extLst>
              <a:ext uri="{FF2B5EF4-FFF2-40B4-BE49-F238E27FC236}">
                <a16:creationId xmlns:a16="http://schemas.microsoft.com/office/drawing/2014/main" id="{6A92E3BA-EDF3-4D48-9D8A-F9213A61571F}"/>
              </a:ext>
            </a:extLst>
          </p:cNvPr>
          <p:cNvSpPr/>
          <p:nvPr/>
        </p:nvSpPr>
        <p:spPr>
          <a:xfrm>
            <a:off x="4234175" y="4163600"/>
            <a:ext cx="1471349" cy="1274535"/>
          </a:xfrm>
          <a:prstGeom prst="hexagon">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b="1">
              <a:solidFill>
                <a:schemeClr val="tx2"/>
              </a:solidFill>
              <a:latin typeface="ITC Franklin Gothic Std Demi Co"/>
              <a:cs typeface="Calibri"/>
            </a:endParaRPr>
          </a:p>
        </p:txBody>
      </p:sp>
      <p:sp>
        <p:nvSpPr>
          <p:cNvPr id="5" name="TextBox 4">
            <a:extLst>
              <a:ext uri="{FF2B5EF4-FFF2-40B4-BE49-F238E27FC236}">
                <a16:creationId xmlns:a16="http://schemas.microsoft.com/office/drawing/2014/main" id="{37F53CD7-22B2-4262-BADF-F825E6484069}"/>
              </a:ext>
            </a:extLst>
          </p:cNvPr>
          <p:cNvSpPr txBox="1"/>
          <p:nvPr/>
        </p:nvSpPr>
        <p:spPr>
          <a:xfrm>
            <a:off x="3604701" y="457011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solidFill>
                  <a:schemeClr val="accent6"/>
                </a:solidFill>
                <a:ea typeface="+mn-lt"/>
                <a:cs typeface="+mn-lt"/>
              </a:rPr>
              <a:t>Obesogenic</a:t>
            </a:r>
            <a:endParaRPr lang="en-US" sz="1800">
              <a:solidFill>
                <a:schemeClr val="accent6"/>
              </a:solidFill>
              <a:ea typeface="+mn-lt"/>
              <a:cs typeface="+mn-lt"/>
            </a:endParaRPr>
          </a:p>
          <a:p>
            <a:pPr algn="ctr"/>
            <a:r>
              <a:rPr lang="en-US" sz="1800" b="1">
                <a:solidFill>
                  <a:schemeClr val="accent6"/>
                </a:solidFill>
                <a:ea typeface="+mn-lt"/>
                <a:cs typeface="+mn-lt"/>
              </a:rPr>
              <a:t>Index</a:t>
            </a:r>
            <a:endParaRPr lang="en-US" sz="1800">
              <a:solidFill>
                <a:schemeClr val="accent6"/>
              </a:solidFill>
            </a:endParaRPr>
          </a:p>
        </p:txBody>
      </p:sp>
      <p:sp>
        <p:nvSpPr>
          <p:cNvPr id="7" name="Rectangle 6">
            <a:extLst>
              <a:ext uri="{FF2B5EF4-FFF2-40B4-BE49-F238E27FC236}">
                <a16:creationId xmlns:a16="http://schemas.microsoft.com/office/drawing/2014/main" id="{39B2EE18-34C5-4A70-9E93-9C913E4DB29C}"/>
              </a:ext>
            </a:extLst>
          </p:cNvPr>
          <p:cNvSpPr/>
          <p:nvPr/>
        </p:nvSpPr>
        <p:spPr>
          <a:xfrm rot="16200000">
            <a:off x="216611" y="4554913"/>
            <a:ext cx="2350236" cy="593228"/>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b="1">
                <a:solidFill>
                  <a:schemeClr val="tx2"/>
                </a:solidFill>
                <a:cs typeface="Calibri"/>
              </a:rPr>
              <a:t>Variables</a:t>
            </a:r>
          </a:p>
        </p:txBody>
      </p:sp>
    </p:spTree>
    <p:extLst>
      <p:ext uri="{BB962C8B-B14F-4D97-AF65-F5344CB8AC3E}">
        <p14:creationId xmlns:p14="http://schemas.microsoft.com/office/powerpoint/2010/main" val="2532941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7599" y="689676"/>
            <a:ext cx="10798727" cy="2507154"/>
          </a:xfrm>
        </p:spPr>
        <p:txBody>
          <a:bodyPr vert="horz" anchor="t"/>
          <a:lstStyle/>
          <a:p>
            <a:r>
              <a:rPr lang="en-US" sz="3600"/>
              <a:t>USDA Economic Research Service:</a:t>
            </a:r>
            <a:endParaRPr lang="en-US"/>
          </a:p>
          <a:p>
            <a:r>
              <a:rPr lang="en-US" sz="3600"/>
              <a:t>Validating FCC Broadband Data &amp; Identifying Factors That Affect Property Values</a:t>
            </a:r>
          </a:p>
          <a:p>
            <a:endParaRPr lang="en-US"/>
          </a:p>
        </p:txBody>
      </p:sp>
      <p:sp>
        <p:nvSpPr>
          <p:cNvPr id="5" name="Text Placeholder 4"/>
          <p:cNvSpPr>
            <a:spLocks noGrp="1"/>
          </p:cNvSpPr>
          <p:nvPr>
            <p:ph type="body" sz="quarter" idx="13"/>
          </p:nvPr>
        </p:nvSpPr>
        <p:spPr>
          <a:xfrm>
            <a:off x="33556" y="3560828"/>
            <a:ext cx="10880520" cy="1472296"/>
          </a:xfrm>
        </p:spPr>
        <p:txBody>
          <a:bodyPr vert="horz" anchor="t"/>
          <a:lstStyle/>
          <a:p>
            <a:r>
              <a:rPr lang="en-US" i="0">
                <a:solidFill>
                  <a:srgbClr val="FFFFFF"/>
                </a:solidFill>
              </a:rPr>
              <a:t>Data Science for the Public Good team: Kat </a:t>
            </a:r>
            <a:r>
              <a:rPr lang="en-US" i="0" err="1">
                <a:solidFill>
                  <a:srgbClr val="FFFFFF"/>
                </a:solidFill>
              </a:rPr>
              <a:t>Savchyn</a:t>
            </a:r>
            <a:r>
              <a:rPr lang="en-US" i="0">
                <a:solidFill>
                  <a:srgbClr val="FFFFFF"/>
                </a:solidFill>
              </a:rPr>
              <a:t>, Sarah McDonald, Raghav Sawhney</a:t>
            </a:r>
          </a:p>
          <a:p>
            <a:r>
              <a:rPr lang="en-US" i="0">
                <a:solidFill>
                  <a:srgbClr val="FFFFFF"/>
                </a:solidFill>
              </a:rPr>
              <a:t>Social &amp; Analytics Division: Team: </a:t>
            </a:r>
            <a:r>
              <a:rPr lang="en-US" i="0" err="1">
                <a:solidFill>
                  <a:srgbClr val="FFFFFF"/>
                </a:solidFill>
              </a:rPr>
              <a:t>Teja</a:t>
            </a:r>
            <a:r>
              <a:rPr lang="en-US" i="0">
                <a:solidFill>
                  <a:srgbClr val="FFFFFF"/>
                </a:solidFill>
              </a:rPr>
              <a:t> </a:t>
            </a:r>
            <a:r>
              <a:rPr lang="en-US" i="0" err="1">
                <a:solidFill>
                  <a:srgbClr val="FFFFFF"/>
                </a:solidFill>
              </a:rPr>
              <a:t>Pristavec</a:t>
            </a:r>
            <a:r>
              <a:rPr lang="en-US" i="0">
                <a:solidFill>
                  <a:srgbClr val="FFFFFF"/>
                </a:solidFill>
              </a:rPr>
              <a:t>, Josh Goldstein, Stephanie Shipp, </a:t>
            </a:r>
          </a:p>
          <a:p>
            <a:r>
              <a:rPr lang="en-US" i="0">
                <a:solidFill>
                  <a:srgbClr val="FFFFFF"/>
                </a:solidFill>
              </a:rPr>
              <a:t>Sponsors: John Pender, Peter Hahn, Zachary  Keeler, USDA ERS </a:t>
            </a:r>
            <a:endParaRPr lang="en-US" i="0"/>
          </a:p>
          <a:p>
            <a:r>
              <a:rPr lang="en-US" sz="1800" i="0"/>
              <a:t>June 28, 2019</a:t>
            </a:r>
            <a:endParaRPr lang="en-US"/>
          </a:p>
        </p:txBody>
      </p:sp>
    </p:spTree>
    <p:extLst>
      <p:ext uri="{BB962C8B-B14F-4D97-AF65-F5344CB8AC3E}">
        <p14:creationId xmlns:p14="http://schemas.microsoft.com/office/powerpoint/2010/main" val="37491324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580971" y="1769040"/>
            <a:ext cx="4251641" cy="3966795"/>
          </a:xfrm>
        </p:spPr>
        <p:txBody>
          <a:bodyPr vert="horz" anchor="t"/>
          <a:lstStyle/>
          <a:p>
            <a:pPr marL="571500" indent="-571500">
              <a:buFont typeface="Arial" panose="020B0604020202020204" pitchFamily="34" charset="0"/>
              <a:buChar char="•"/>
            </a:pPr>
            <a:r>
              <a:rPr lang="en-US" sz="2800">
                <a:solidFill>
                  <a:srgbClr val="002060"/>
                </a:solidFill>
              </a:rPr>
              <a:t>Project Overview</a:t>
            </a:r>
          </a:p>
          <a:p>
            <a:pPr marL="571500" indent="-571500">
              <a:buFont typeface="Arial" panose="020B0604020202020204" pitchFamily="34" charset="0"/>
              <a:buChar char="•"/>
            </a:pPr>
            <a:r>
              <a:rPr lang="en-US" sz="2800">
                <a:solidFill>
                  <a:srgbClr val="002060"/>
                </a:solidFill>
              </a:rPr>
              <a:t>Timeline &amp; Status Overview</a:t>
            </a:r>
          </a:p>
          <a:p>
            <a:pPr marL="571500" indent="-571500">
              <a:buFont typeface="Arial" panose="020B0604020202020204" pitchFamily="34" charset="0"/>
              <a:buChar char="•"/>
            </a:pPr>
            <a:r>
              <a:rPr lang="en-US" sz="2800">
                <a:solidFill>
                  <a:srgbClr val="002060"/>
                </a:solidFill>
              </a:rPr>
              <a:t>Literature Review</a:t>
            </a:r>
          </a:p>
          <a:p>
            <a:pPr marL="571500" indent="-571500">
              <a:buFont typeface="Arial" panose="020B0604020202020204" pitchFamily="34" charset="0"/>
              <a:buChar char="•"/>
            </a:pPr>
            <a:r>
              <a:rPr lang="en-US" sz="2800">
                <a:solidFill>
                  <a:srgbClr val="002060"/>
                </a:solidFill>
              </a:rPr>
              <a:t>Data Inventory</a:t>
            </a:r>
          </a:p>
          <a:p>
            <a:pPr marL="571500" indent="-571500">
              <a:buFont typeface="Arial" panose="020B0604020202020204" pitchFamily="34" charset="0"/>
              <a:buChar char="•"/>
            </a:pPr>
            <a:r>
              <a:rPr lang="en-US" sz="2800">
                <a:solidFill>
                  <a:srgbClr val="002060"/>
                </a:solidFill>
              </a:rPr>
              <a:t>Data Discovery Activities</a:t>
            </a:r>
          </a:p>
          <a:p>
            <a:pPr marL="571500" indent="-571500">
              <a:buFont typeface="Arial" panose="020B0604020202020204" pitchFamily="34" charset="0"/>
              <a:buChar char="•"/>
            </a:pPr>
            <a:r>
              <a:rPr lang="en-US" sz="2800">
                <a:solidFill>
                  <a:srgbClr val="002060"/>
                </a:solidFill>
              </a:rPr>
              <a:t>Next Steps</a:t>
            </a:r>
          </a:p>
          <a:p>
            <a:endParaRPr lang="en-US" sz="2800"/>
          </a:p>
        </p:txBody>
      </p:sp>
      <p:pic>
        <p:nvPicPr>
          <p:cNvPr id="3" name="Picture 3">
            <a:extLst>
              <a:ext uri="{FF2B5EF4-FFF2-40B4-BE49-F238E27FC236}">
                <a16:creationId xmlns:a16="http://schemas.microsoft.com/office/drawing/2014/main" id="{24F5A5BD-F445-49C7-B843-807B145117A5}"/>
              </a:ext>
            </a:extLst>
          </p:cNvPr>
          <p:cNvPicPr>
            <a:picLocks noChangeAspect="1"/>
          </p:cNvPicPr>
          <p:nvPr/>
        </p:nvPicPr>
        <p:blipFill>
          <a:blip r:embed="rId2"/>
          <a:stretch>
            <a:fillRect/>
          </a:stretch>
        </p:blipFill>
        <p:spPr>
          <a:xfrm>
            <a:off x="1104892" y="2571126"/>
            <a:ext cx="3777948" cy="2085277"/>
          </a:xfrm>
          <a:prstGeom prst="rect">
            <a:avLst/>
          </a:prstGeom>
        </p:spPr>
      </p:pic>
      <p:sp>
        <p:nvSpPr>
          <p:cNvPr id="6" name="Text Placeholder 3">
            <a:extLst>
              <a:ext uri="{FF2B5EF4-FFF2-40B4-BE49-F238E27FC236}">
                <a16:creationId xmlns:a16="http://schemas.microsoft.com/office/drawing/2014/main" id="{0144D431-7CDB-464B-810D-DE11FA474DF8}"/>
              </a:ext>
            </a:extLst>
          </p:cNvPr>
          <p:cNvSpPr txBox="1">
            <a:spLocks/>
          </p:cNvSpPr>
          <p:nvPr/>
        </p:nvSpPr>
        <p:spPr>
          <a:xfrm>
            <a:off x="1163627" y="818304"/>
            <a:ext cx="3197229" cy="419581"/>
          </a:xfrm>
          <a:prstGeom prst="rect">
            <a:avLst/>
          </a:prstGeom>
        </p:spPr>
        <p:txBody>
          <a:bodyPr vert="horz" anchor="t"/>
          <a:lstStyle>
            <a:lvl1pPr marL="342907" indent="-342907" algn="l" defTabSz="457209" rtl="0" eaLnBrk="1" latinLnBrk="0" hangingPunct="1">
              <a:spcBef>
                <a:spcPct val="20000"/>
              </a:spcBef>
              <a:buFont typeface="Arial"/>
              <a:buChar char="•"/>
              <a:defRPr sz="3200" kern="1200">
                <a:solidFill>
                  <a:schemeClr val="tx1"/>
                </a:solidFill>
                <a:latin typeface="+mn-lt"/>
                <a:ea typeface="+mn-ea"/>
                <a:cs typeface="+mn-cs"/>
              </a:defRPr>
            </a:lvl1pPr>
            <a:lvl2pPr marL="742965" indent="-285756" algn="l" defTabSz="457209" rtl="0" eaLnBrk="1" latinLnBrk="0" hangingPunct="1">
              <a:spcBef>
                <a:spcPct val="20000"/>
              </a:spcBef>
              <a:buFont typeface="Arial"/>
              <a:buChar char="–"/>
              <a:defRPr sz="2800" kern="1200">
                <a:solidFill>
                  <a:schemeClr val="tx1"/>
                </a:solidFill>
                <a:latin typeface="+mn-lt"/>
                <a:ea typeface="+mn-ea"/>
                <a:cs typeface="+mn-cs"/>
              </a:defRPr>
            </a:lvl2pPr>
            <a:lvl3pPr marL="1143023" indent="-228605" algn="l" defTabSz="457209" rtl="0" eaLnBrk="1" latinLnBrk="0" hangingPunct="1">
              <a:spcBef>
                <a:spcPct val="20000"/>
              </a:spcBef>
              <a:buFont typeface="Arial"/>
              <a:buChar char="•"/>
              <a:defRPr sz="2400" kern="1200">
                <a:solidFill>
                  <a:schemeClr val="tx1"/>
                </a:solidFill>
                <a:latin typeface="+mn-lt"/>
                <a:ea typeface="+mn-ea"/>
                <a:cs typeface="+mn-cs"/>
              </a:defRPr>
            </a:lvl3pPr>
            <a:lvl4pPr marL="1600232" indent="-228605" algn="l" defTabSz="457209" rtl="0" eaLnBrk="1" latinLnBrk="0" hangingPunct="1">
              <a:spcBef>
                <a:spcPct val="20000"/>
              </a:spcBef>
              <a:buFont typeface="Arial"/>
              <a:buChar char="–"/>
              <a:defRPr sz="2000" kern="1200">
                <a:solidFill>
                  <a:schemeClr val="tx1"/>
                </a:solidFill>
                <a:latin typeface="+mn-lt"/>
                <a:ea typeface="+mn-ea"/>
                <a:cs typeface="+mn-cs"/>
              </a:defRPr>
            </a:lvl4pPr>
            <a:lvl5pPr marL="2057441" indent="-228605" algn="l" defTabSz="457209" rtl="0" eaLnBrk="1" latinLnBrk="0" hangingPunct="1">
              <a:spcBef>
                <a:spcPct val="20000"/>
              </a:spcBef>
              <a:buFont typeface="Arial"/>
              <a:buChar char="»"/>
              <a:defRPr sz="2000" kern="1200">
                <a:solidFill>
                  <a:schemeClr val="tx1"/>
                </a:solidFill>
                <a:latin typeface="+mn-lt"/>
                <a:ea typeface="+mn-ea"/>
                <a:cs typeface="+mn-cs"/>
              </a:defRPr>
            </a:lvl5pPr>
            <a:lvl6pPr marL="2514650" indent="-228605" algn="l" defTabSz="457209" rtl="0" eaLnBrk="1" latinLnBrk="0" hangingPunct="1">
              <a:spcBef>
                <a:spcPct val="20000"/>
              </a:spcBef>
              <a:buFont typeface="Arial"/>
              <a:buChar char="•"/>
              <a:defRPr sz="2000" kern="1200">
                <a:solidFill>
                  <a:schemeClr val="tx1"/>
                </a:solidFill>
                <a:latin typeface="+mn-lt"/>
                <a:ea typeface="+mn-ea"/>
                <a:cs typeface="+mn-cs"/>
              </a:defRPr>
            </a:lvl6pPr>
            <a:lvl7pPr marL="2971859" indent="-228605" algn="l" defTabSz="457209" rtl="0" eaLnBrk="1" latinLnBrk="0" hangingPunct="1">
              <a:spcBef>
                <a:spcPct val="20000"/>
              </a:spcBef>
              <a:buFont typeface="Arial"/>
              <a:buChar char="•"/>
              <a:defRPr sz="2000" kern="1200">
                <a:solidFill>
                  <a:schemeClr val="tx1"/>
                </a:solidFill>
                <a:latin typeface="+mn-lt"/>
                <a:ea typeface="+mn-ea"/>
                <a:cs typeface="+mn-cs"/>
              </a:defRPr>
            </a:lvl7pPr>
            <a:lvl8pPr marL="3429069" indent="-228605" algn="l" defTabSz="457209" rtl="0" eaLnBrk="1" latinLnBrk="0" hangingPunct="1">
              <a:spcBef>
                <a:spcPct val="20000"/>
              </a:spcBef>
              <a:buFont typeface="Arial"/>
              <a:buChar char="•"/>
              <a:defRPr sz="2000" kern="1200">
                <a:solidFill>
                  <a:schemeClr val="tx1"/>
                </a:solidFill>
                <a:latin typeface="+mn-lt"/>
                <a:ea typeface="+mn-ea"/>
                <a:cs typeface="+mn-cs"/>
              </a:defRPr>
            </a:lvl8pPr>
            <a:lvl9pPr marL="3886278" indent="-228605" algn="l" defTabSz="45720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solidFill>
                  <a:schemeClr val="accent6">
                    <a:lumMod val="75000"/>
                  </a:schemeClr>
                </a:solidFill>
                <a:latin typeface="Franklin Gothic Medium"/>
              </a:rPr>
              <a:t>Agenda</a:t>
            </a:r>
            <a:endParaRPr lang="en-US">
              <a:solidFill>
                <a:schemeClr val="accent6">
                  <a:lumMod val="75000"/>
                </a:schemeClr>
              </a:solidFill>
              <a:cs typeface="Calibri"/>
            </a:endParaRPr>
          </a:p>
        </p:txBody>
      </p:sp>
      <p:cxnSp>
        <p:nvCxnSpPr>
          <p:cNvPr id="8" name="Straight Connector 7">
            <a:extLst>
              <a:ext uri="{FF2B5EF4-FFF2-40B4-BE49-F238E27FC236}">
                <a16:creationId xmlns:a16="http://schemas.microsoft.com/office/drawing/2014/main" id="{97E7F5FE-9294-4F79-A0C4-DA1BF0CF2453}"/>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68454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F418C06-167A-E646-9EF6-18275B625F6B}" type="slidenum">
              <a:rPr lang="en-US" smtClean="0"/>
              <a:pPr/>
              <a:t>97</a:t>
            </a:fld>
            <a:endParaRPr lang="en-US"/>
          </a:p>
        </p:txBody>
      </p:sp>
      <p:sp>
        <p:nvSpPr>
          <p:cNvPr id="3" name="Text Placeholder 1">
            <a:extLst>
              <a:ext uri="{FF2B5EF4-FFF2-40B4-BE49-F238E27FC236}">
                <a16:creationId xmlns:a16="http://schemas.microsoft.com/office/drawing/2014/main" id="{9A3248B9-8D88-D448-8077-C59E393527A9}"/>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Project Overview</a:t>
            </a:r>
          </a:p>
        </p:txBody>
      </p:sp>
      <p:cxnSp>
        <p:nvCxnSpPr>
          <p:cNvPr id="5" name="Straight Connector 4">
            <a:extLst>
              <a:ext uri="{FF2B5EF4-FFF2-40B4-BE49-F238E27FC236}">
                <a16:creationId xmlns:a16="http://schemas.microsoft.com/office/drawing/2014/main" id="{B5C4DC17-E0FF-F744-8447-2328CFF84376}"/>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10" name="Text Placeholder 1">
            <a:extLst>
              <a:ext uri="{FF2B5EF4-FFF2-40B4-BE49-F238E27FC236}">
                <a16:creationId xmlns:a16="http://schemas.microsoft.com/office/drawing/2014/main" id="{8CC677F9-AC24-0940-A8F5-C77124CCF15E}"/>
              </a:ext>
            </a:extLst>
          </p:cNvPr>
          <p:cNvSpPr txBox="1">
            <a:spLocks/>
          </p:cNvSpPr>
          <p:nvPr/>
        </p:nvSpPr>
        <p:spPr>
          <a:xfrm>
            <a:off x="1795812" y="1794736"/>
            <a:ext cx="7236677" cy="384778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2400">
                <a:solidFill>
                  <a:srgbClr val="002060"/>
                </a:solidFill>
              </a:rPr>
              <a:t>Part of broader ERS effort to examine impact of </a:t>
            </a:r>
            <a:r>
              <a:rPr lang="en-US" sz="2400">
                <a:solidFill>
                  <a:schemeClr val="accent6">
                    <a:lumMod val="75000"/>
                  </a:schemeClr>
                </a:solidFill>
              </a:rPr>
              <a:t>infrastructure</a:t>
            </a:r>
            <a:r>
              <a:rPr lang="en-US" sz="2400"/>
              <a:t> </a:t>
            </a:r>
            <a:r>
              <a:rPr lang="en-US" sz="2400">
                <a:solidFill>
                  <a:srgbClr val="002060"/>
                </a:solidFill>
              </a:rPr>
              <a:t>development on </a:t>
            </a:r>
            <a:r>
              <a:rPr lang="en-US" sz="2400">
                <a:solidFill>
                  <a:schemeClr val="accent6">
                    <a:lumMod val="75000"/>
                  </a:schemeClr>
                </a:solidFill>
              </a:rPr>
              <a:t>rural property values</a:t>
            </a:r>
          </a:p>
          <a:p>
            <a:pPr marL="571500" indent="-571500">
              <a:buFont typeface="Arial" panose="020B0604020202020204" pitchFamily="34" charset="0"/>
              <a:buChar char="•"/>
            </a:pPr>
            <a:r>
              <a:rPr lang="en-US" sz="2400">
                <a:solidFill>
                  <a:srgbClr val="002060"/>
                </a:solidFill>
              </a:rPr>
              <a:t>The DSPG team is investigating the following research questions:</a:t>
            </a:r>
          </a:p>
          <a:p>
            <a:pPr marL="971550" lvl="1" indent="-571500">
              <a:buFont typeface="Arial" panose="020B0604020202020204" pitchFamily="34" charset="0"/>
              <a:buChar char="•"/>
            </a:pPr>
            <a:r>
              <a:rPr lang="en-US" sz="2000">
                <a:solidFill>
                  <a:srgbClr val="002060"/>
                </a:solidFill>
              </a:rPr>
              <a:t>Can we </a:t>
            </a:r>
            <a:r>
              <a:rPr lang="en-US" sz="2000">
                <a:solidFill>
                  <a:schemeClr val="accent6">
                    <a:lumMod val="75000"/>
                  </a:schemeClr>
                </a:solidFill>
              </a:rPr>
              <a:t>validate FCC data </a:t>
            </a:r>
            <a:r>
              <a:rPr lang="en-US" sz="2000">
                <a:solidFill>
                  <a:srgbClr val="002060"/>
                </a:solidFill>
              </a:rPr>
              <a:t>on broadband availability and subscription rates?</a:t>
            </a:r>
          </a:p>
          <a:p>
            <a:pPr marL="971550" lvl="1" indent="-571500">
              <a:buFont typeface="Arial" panose="020B0604020202020204" pitchFamily="34" charset="0"/>
              <a:buChar char="•"/>
            </a:pPr>
            <a:r>
              <a:rPr lang="en-US" sz="2000">
                <a:solidFill>
                  <a:srgbClr val="002060"/>
                </a:solidFill>
              </a:rPr>
              <a:t>Based on a literature review, what </a:t>
            </a:r>
            <a:r>
              <a:rPr lang="en-US" sz="2000">
                <a:solidFill>
                  <a:schemeClr val="accent6">
                    <a:lumMod val="75000"/>
                  </a:schemeClr>
                </a:solidFill>
              </a:rPr>
              <a:t>factors other than broadband predict property values</a:t>
            </a:r>
            <a:r>
              <a:rPr lang="en-US" sz="2000">
                <a:solidFill>
                  <a:srgbClr val="002060"/>
                </a:solidFill>
              </a:rPr>
              <a:t>? </a:t>
            </a:r>
          </a:p>
          <a:p>
            <a:pPr marL="971550" lvl="1" indent="-571500">
              <a:buFont typeface="Arial" panose="020B0604020202020204" pitchFamily="34" charset="0"/>
              <a:buChar char="•"/>
            </a:pPr>
            <a:endParaRPr lang="en-US" sz="2000"/>
          </a:p>
          <a:p>
            <a:pPr marL="971550" lvl="1" indent="-571500">
              <a:buFont typeface="Arial" panose="020B0604020202020204" pitchFamily="34" charset="0"/>
              <a:buChar char="•"/>
            </a:pPr>
            <a:endParaRPr lang="en-US" sz="2000"/>
          </a:p>
        </p:txBody>
      </p:sp>
    </p:spTree>
    <p:extLst>
      <p:ext uri="{BB962C8B-B14F-4D97-AF65-F5344CB8AC3E}">
        <p14:creationId xmlns:p14="http://schemas.microsoft.com/office/powerpoint/2010/main" val="39257198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F418C06-167A-E646-9EF6-18275B625F6B}" type="slidenum">
              <a:rPr lang="en-US" smtClean="0"/>
              <a:pPr/>
              <a:t>98</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Timeline and Status</a:t>
            </a:r>
          </a:p>
        </p:txBody>
      </p:sp>
      <p:cxnSp>
        <p:nvCxnSpPr>
          <p:cNvPr id="7" name="Straight Connector 6">
            <a:extLst>
              <a:ext uri="{FF2B5EF4-FFF2-40B4-BE49-F238E27FC236}">
                <a16:creationId xmlns:a16="http://schemas.microsoft.com/office/drawing/2014/main" id="{25DD8A2F-2775-8A43-88C3-6BD6C055F162}"/>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9AE0849-9E10-6F46-9230-57D15595DE26}"/>
              </a:ext>
            </a:extLst>
          </p:cNvPr>
          <p:cNvCxnSpPr>
            <a:cxnSpLocks/>
          </p:cNvCxnSpPr>
          <p:nvPr/>
        </p:nvCxnSpPr>
        <p:spPr>
          <a:xfrm flipH="1">
            <a:off x="2209210" y="3429000"/>
            <a:ext cx="6644333" cy="1066"/>
          </a:xfrm>
          <a:prstGeom prst="line">
            <a:avLst/>
          </a:prstGeom>
          <a:ln w="254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5CC8CD9-77A6-6640-9952-963A37E9B94C}"/>
              </a:ext>
            </a:extLst>
          </p:cNvPr>
          <p:cNvSpPr txBox="1"/>
          <p:nvPr/>
        </p:nvSpPr>
        <p:spPr>
          <a:xfrm>
            <a:off x="2609013" y="2061863"/>
            <a:ext cx="1233271" cy="523220"/>
          </a:xfrm>
          <a:prstGeom prst="rect">
            <a:avLst/>
          </a:prstGeom>
          <a:noFill/>
        </p:spPr>
        <p:txBody>
          <a:bodyPr wrap="square" rtlCol="0">
            <a:spAutoFit/>
          </a:bodyPr>
          <a:lstStyle/>
          <a:p>
            <a:r>
              <a:rPr lang="en-US" sz="1400"/>
              <a:t>Literature Review</a:t>
            </a:r>
          </a:p>
        </p:txBody>
      </p:sp>
      <p:sp>
        <p:nvSpPr>
          <p:cNvPr id="20" name="TextBox 19">
            <a:extLst>
              <a:ext uri="{FF2B5EF4-FFF2-40B4-BE49-F238E27FC236}">
                <a16:creationId xmlns:a16="http://schemas.microsoft.com/office/drawing/2014/main" id="{B1A71CAB-8812-7C4F-96A6-58A75078D007}"/>
              </a:ext>
            </a:extLst>
          </p:cNvPr>
          <p:cNvSpPr txBox="1"/>
          <p:nvPr/>
        </p:nvSpPr>
        <p:spPr>
          <a:xfrm>
            <a:off x="3702929" y="2464225"/>
            <a:ext cx="1855903" cy="523220"/>
          </a:xfrm>
          <a:prstGeom prst="rect">
            <a:avLst/>
          </a:prstGeom>
          <a:noFill/>
        </p:spPr>
        <p:txBody>
          <a:bodyPr wrap="square" rtlCol="0">
            <a:spAutoFit/>
          </a:bodyPr>
          <a:lstStyle/>
          <a:p>
            <a:r>
              <a:rPr lang="en-US" sz="1400"/>
              <a:t>Data Discovery &amp; Acquisition</a:t>
            </a:r>
          </a:p>
        </p:txBody>
      </p:sp>
      <p:sp>
        <p:nvSpPr>
          <p:cNvPr id="21" name="TextBox 20">
            <a:extLst>
              <a:ext uri="{FF2B5EF4-FFF2-40B4-BE49-F238E27FC236}">
                <a16:creationId xmlns:a16="http://schemas.microsoft.com/office/drawing/2014/main" id="{E60A6EB7-A442-8442-BE8E-8B618CB6781B}"/>
              </a:ext>
            </a:extLst>
          </p:cNvPr>
          <p:cNvSpPr txBox="1"/>
          <p:nvPr/>
        </p:nvSpPr>
        <p:spPr>
          <a:xfrm>
            <a:off x="5221339" y="2061863"/>
            <a:ext cx="1314408" cy="523220"/>
          </a:xfrm>
          <a:prstGeom prst="rect">
            <a:avLst/>
          </a:prstGeom>
          <a:noFill/>
        </p:spPr>
        <p:txBody>
          <a:bodyPr wrap="square" rtlCol="0">
            <a:spAutoFit/>
          </a:bodyPr>
          <a:lstStyle/>
          <a:p>
            <a:r>
              <a:rPr lang="en-US" sz="1400"/>
              <a:t>Exploratory Data Analysis</a:t>
            </a:r>
          </a:p>
        </p:txBody>
      </p:sp>
      <p:sp>
        <p:nvSpPr>
          <p:cNvPr id="22" name="TextBox 21">
            <a:extLst>
              <a:ext uri="{FF2B5EF4-FFF2-40B4-BE49-F238E27FC236}">
                <a16:creationId xmlns:a16="http://schemas.microsoft.com/office/drawing/2014/main" id="{64E03A02-7F73-2943-A41D-375E6AE332AD}"/>
              </a:ext>
            </a:extLst>
          </p:cNvPr>
          <p:cNvSpPr txBox="1"/>
          <p:nvPr/>
        </p:nvSpPr>
        <p:spPr>
          <a:xfrm>
            <a:off x="7505701" y="2061863"/>
            <a:ext cx="1495313" cy="523220"/>
          </a:xfrm>
          <a:prstGeom prst="rect">
            <a:avLst/>
          </a:prstGeom>
          <a:noFill/>
        </p:spPr>
        <p:txBody>
          <a:bodyPr wrap="square" rtlCol="0">
            <a:spAutoFit/>
          </a:bodyPr>
          <a:lstStyle/>
          <a:p>
            <a:r>
              <a:rPr lang="en-US" sz="1400"/>
              <a:t>Synthesize and Report Findings</a:t>
            </a:r>
          </a:p>
        </p:txBody>
      </p:sp>
      <p:sp>
        <p:nvSpPr>
          <p:cNvPr id="24" name="TextBox 23">
            <a:extLst>
              <a:ext uri="{FF2B5EF4-FFF2-40B4-BE49-F238E27FC236}">
                <a16:creationId xmlns:a16="http://schemas.microsoft.com/office/drawing/2014/main" id="{CA1B9290-DBEE-114A-B51B-832740EB077B}"/>
              </a:ext>
            </a:extLst>
          </p:cNvPr>
          <p:cNvSpPr txBox="1"/>
          <p:nvPr/>
        </p:nvSpPr>
        <p:spPr>
          <a:xfrm rot="5400000" flipH="1" flipV="1">
            <a:off x="720758" y="2306768"/>
            <a:ext cx="1624405" cy="338554"/>
          </a:xfrm>
          <a:prstGeom prst="rect">
            <a:avLst/>
          </a:prstGeom>
          <a:noFill/>
        </p:spPr>
        <p:txBody>
          <a:bodyPr wrap="square" rtlCol="0">
            <a:spAutoFit/>
          </a:bodyPr>
          <a:lstStyle/>
          <a:p>
            <a:r>
              <a:rPr lang="en-US" sz="1600">
                <a:solidFill>
                  <a:schemeClr val="bg1">
                    <a:lumMod val="50000"/>
                  </a:schemeClr>
                </a:solidFill>
              </a:rPr>
              <a:t>Activity</a:t>
            </a:r>
          </a:p>
        </p:txBody>
      </p:sp>
      <p:sp>
        <p:nvSpPr>
          <p:cNvPr id="25" name="TextBox 24">
            <a:extLst>
              <a:ext uri="{FF2B5EF4-FFF2-40B4-BE49-F238E27FC236}">
                <a16:creationId xmlns:a16="http://schemas.microsoft.com/office/drawing/2014/main" id="{D4DC410B-8A9E-3A46-BE16-6A220EE3E275}"/>
              </a:ext>
            </a:extLst>
          </p:cNvPr>
          <p:cNvSpPr txBox="1"/>
          <p:nvPr/>
        </p:nvSpPr>
        <p:spPr>
          <a:xfrm rot="5400000" flipH="1" flipV="1">
            <a:off x="736241" y="4055122"/>
            <a:ext cx="1624405" cy="338554"/>
          </a:xfrm>
          <a:prstGeom prst="rect">
            <a:avLst/>
          </a:prstGeom>
          <a:noFill/>
        </p:spPr>
        <p:txBody>
          <a:bodyPr wrap="square" rtlCol="0">
            <a:spAutoFit/>
          </a:bodyPr>
          <a:lstStyle/>
          <a:p>
            <a:r>
              <a:rPr lang="en-US" sz="1600">
                <a:solidFill>
                  <a:schemeClr val="bg1">
                    <a:lumMod val="50000"/>
                  </a:schemeClr>
                </a:solidFill>
              </a:rPr>
              <a:t>Artifact</a:t>
            </a:r>
          </a:p>
        </p:txBody>
      </p:sp>
      <p:sp>
        <p:nvSpPr>
          <p:cNvPr id="26" name="TextBox 25">
            <a:extLst>
              <a:ext uri="{FF2B5EF4-FFF2-40B4-BE49-F238E27FC236}">
                <a16:creationId xmlns:a16="http://schemas.microsoft.com/office/drawing/2014/main" id="{7537AC7C-B47A-C24C-A1FD-7D3FB08CEDA7}"/>
              </a:ext>
            </a:extLst>
          </p:cNvPr>
          <p:cNvSpPr txBox="1"/>
          <p:nvPr/>
        </p:nvSpPr>
        <p:spPr>
          <a:xfrm>
            <a:off x="6373428" y="2492197"/>
            <a:ext cx="1305273" cy="523220"/>
          </a:xfrm>
          <a:prstGeom prst="rect">
            <a:avLst/>
          </a:prstGeom>
          <a:noFill/>
        </p:spPr>
        <p:txBody>
          <a:bodyPr wrap="square" rtlCol="0">
            <a:spAutoFit/>
          </a:bodyPr>
          <a:lstStyle/>
          <a:p>
            <a:r>
              <a:rPr lang="en-US" sz="1400"/>
              <a:t>Heuristics Development</a:t>
            </a:r>
          </a:p>
        </p:txBody>
      </p:sp>
      <p:cxnSp>
        <p:nvCxnSpPr>
          <p:cNvPr id="28" name="Straight Connector 27">
            <a:extLst>
              <a:ext uri="{FF2B5EF4-FFF2-40B4-BE49-F238E27FC236}">
                <a16:creationId xmlns:a16="http://schemas.microsoft.com/office/drawing/2014/main" id="{F70F5ED0-7B42-304D-A35E-397F36D7597A}"/>
              </a:ext>
            </a:extLst>
          </p:cNvPr>
          <p:cNvCxnSpPr>
            <a:cxnSpLocks/>
          </p:cNvCxnSpPr>
          <p:nvPr/>
        </p:nvCxnSpPr>
        <p:spPr>
          <a:xfrm>
            <a:off x="4276232" y="3002718"/>
            <a:ext cx="0" cy="28553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81F8392-4BB7-F742-B8A2-A3C01F834754}"/>
              </a:ext>
            </a:extLst>
          </p:cNvPr>
          <p:cNvCxnSpPr>
            <a:cxnSpLocks/>
          </p:cNvCxnSpPr>
          <p:nvPr/>
        </p:nvCxnSpPr>
        <p:spPr>
          <a:xfrm>
            <a:off x="6891492" y="3002718"/>
            <a:ext cx="0" cy="28553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A4D2266-91C5-184E-8487-437F362D1EBB}"/>
              </a:ext>
            </a:extLst>
          </p:cNvPr>
          <p:cNvCxnSpPr>
            <a:cxnSpLocks/>
          </p:cNvCxnSpPr>
          <p:nvPr/>
        </p:nvCxnSpPr>
        <p:spPr>
          <a:xfrm>
            <a:off x="8143044" y="2585084"/>
            <a:ext cx="6528" cy="66210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B0C252D5-696A-3D43-9131-2345A6B1CDEB}"/>
              </a:ext>
            </a:extLst>
          </p:cNvPr>
          <p:cNvSpPr/>
          <p:nvPr/>
        </p:nvSpPr>
        <p:spPr>
          <a:xfrm>
            <a:off x="4098951" y="3247186"/>
            <a:ext cx="365760" cy="365760"/>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Oval 10">
            <a:extLst>
              <a:ext uri="{FF2B5EF4-FFF2-40B4-BE49-F238E27FC236}">
                <a16:creationId xmlns:a16="http://schemas.microsoft.com/office/drawing/2014/main" id="{D87B1C4E-ADE6-9640-B7CF-FFE75F66011F}"/>
              </a:ext>
            </a:extLst>
          </p:cNvPr>
          <p:cNvSpPr/>
          <p:nvPr/>
        </p:nvSpPr>
        <p:spPr>
          <a:xfrm>
            <a:off x="5394959" y="3247186"/>
            <a:ext cx="365760" cy="365760"/>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Oval 11">
            <a:extLst>
              <a:ext uri="{FF2B5EF4-FFF2-40B4-BE49-F238E27FC236}">
                <a16:creationId xmlns:a16="http://schemas.microsoft.com/office/drawing/2014/main" id="{626886A5-7BF2-1B47-948F-8A2034701DC5}"/>
              </a:ext>
            </a:extLst>
          </p:cNvPr>
          <p:cNvSpPr/>
          <p:nvPr/>
        </p:nvSpPr>
        <p:spPr>
          <a:xfrm>
            <a:off x="2833460" y="3247186"/>
            <a:ext cx="365760" cy="365760"/>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a:extLst>
              <a:ext uri="{FF2B5EF4-FFF2-40B4-BE49-F238E27FC236}">
                <a16:creationId xmlns:a16="http://schemas.microsoft.com/office/drawing/2014/main" id="{8E64599E-65F7-4141-98AD-6F8ADE2ECA23}"/>
              </a:ext>
            </a:extLst>
          </p:cNvPr>
          <p:cNvSpPr/>
          <p:nvPr/>
        </p:nvSpPr>
        <p:spPr>
          <a:xfrm>
            <a:off x="6717946" y="3249208"/>
            <a:ext cx="365760" cy="365760"/>
          </a:xfrm>
          <a:prstGeom prst="ellips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a:extLst>
              <a:ext uri="{FF2B5EF4-FFF2-40B4-BE49-F238E27FC236}">
                <a16:creationId xmlns:a16="http://schemas.microsoft.com/office/drawing/2014/main" id="{E15C3085-1400-1C49-B122-5068765DE663}"/>
              </a:ext>
            </a:extLst>
          </p:cNvPr>
          <p:cNvSpPr/>
          <p:nvPr/>
        </p:nvSpPr>
        <p:spPr>
          <a:xfrm>
            <a:off x="7970922" y="3249208"/>
            <a:ext cx="365760" cy="365760"/>
          </a:xfrm>
          <a:prstGeom prst="ellips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35" name="Graphic 34" descr="List">
            <a:extLst>
              <a:ext uri="{FF2B5EF4-FFF2-40B4-BE49-F238E27FC236}">
                <a16:creationId xmlns:a16="http://schemas.microsoft.com/office/drawing/2014/main" id="{E229FBCA-6930-0A45-BDE7-DE5FA54C86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293" y="3836621"/>
            <a:ext cx="698097" cy="698097"/>
          </a:xfrm>
          <a:prstGeom prst="rect">
            <a:avLst/>
          </a:prstGeom>
        </p:spPr>
      </p:pic>
      <p:pic>
        <p:nvPicPr>
          <p:cNvPr id="37" name="Graphic 36" descr="Download">
            <a:extLst>
              <a:ext uri="{FF2B5EF4-FFF2-40B4-BE49-F238E27FC236}">
                <a16:creationId xmlns:a16="http://schemas.microsoft.com/office/drawing/2014/main" id="{DA6746B8-00B5-4640-98AF-BAB8A25F7B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2784" y="3843650"/>
            <a:ext cx="698097" cy="698097"/>
          </a:xfrm>
          <a:prstGeom prst="rect">
            <a:avLst/>
          </a:prstGeom>
        </p:spPr>
      </p:pic>
      <p:pic>
        <p:nvPicPr>
          <p:cNvPr id="39" name="Graphic 38" descr="Image">
            <a:extLst>
              <a:ext uri="{FF2B5EF4-FFF2-40B4-BE49-F238E27FC236}">
                <a16:creationId xmlns:a16="http://schemas.microsoft.com/office/drawing/2014/main" id="{22AAD0DB-11BD-7148-B7F8-1A73B6D622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8792" y="3861013"/>
            <a:ext cx="698097" cy="698097"/>
          </a:xfrm>
          <a:prstGeom prst="rect">
            <a:avLst/>
          </a:prstGeom>
        </p:spPr>
      </p:pic>
      <p:pic>
        <p:nvPicPr>
          <p:cNvPr id="43" name="Graphic 42" descr="Venn diagram">
            <a:extLst>
              <a:ext uri="{FF2B5EF4-FFF2-40B4-BE49-F238E27FC236}">
                <a16:creationId xmlns:a16="http://schemas.microsoft.com/office/drawing/2014/main" id="{714CB079-ED0D-164E-A3F8-DF0BC2E685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1779" y="3836621"/>
            <a:ext cx="698097" cy="698097"/>
          </a:xfrm>
          <a:prstGeom prst="rect">
            <a:avLst/>
          </a:prstGeom>
        </p:spPr>
      </p:pic>
      <p:pic>
        <p:nvPicPr>
          <p:cNvPr id="45" name="Graphic 44" descr="Newspaper">
            <a:extLst>
              <a:ext uri="{FF2B5EF4-FFF2-40B4-BE49-F238E27FC236}">
                <a16:creationId xmlns:a16="http://schemas.microsoft.com/office/drawing/2014/main" id="{E8E97830-C647-5E4B-8EB7-6A587B7849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04755" y="3897659"/>
            <a:ext cx="698097" cy="698097"/>
          </a:xfrm>
          <a:prstGeom prst="rect">
            <a:avLst/>
          </a:prstGeom>
        </p:spPr>
      </p:pic>
      <p:sp>
        <p:nvSpPr>
          <p:cNvPr id="46" name="TextBox 45">
            <a:extLst>
              <a:ext uri="{FF2B5EF4-FFF2-40B4-BE49-F238E27FC236}">
                <a16:creationId xmlns:a16="http://schemas.microsoft.com/office/drawing/2014/main" id="{074C790C-A7DC-5642-82F9-19413EBA09E0}"/>
              </a:ext>
            </a:extLst>
          </p:cNvPr>
          <p:cNvSpPr txBox="1"/>
          <p:nvPr/>
        </p:nvSpPr>
        <p:spPr>
          <a:xfrm>
            <a:off x="2667292" y="4636797"/>
            <a:ext cx="948126" cy="461665"/>
          </a:xfrm>
          <a:prstGeom prst="rect">
            <a:avLst/>
          </a:prstGeom>
          <a:noFill/>
        </p:spPr>
        <p:txBody>
          <a:bodyPr wrap="square" rtlCol="0">
            <a:spAutoFit/>
          </a:bodyPr>
          <a:lstStyle/>
          <a:p>
            <a:r>
              <a:rPr lang="en-US" sz="1200"/>
              <a:t>Annotated bibliography</a:t>
            </a:r>
          </a:p>
        </p:txBody>
      </p:sp>
      <p:sp>
        <p:nvSpPr>
          <p:cNvPr id="47" name="TextBox 46">
            <a:extLst>
              <a:ext uri="{FF2B5EF4-FFF2-40B4-BE49-F238E27FC236}">
                <a16:creationId xmlns:a16="http://schemas.microsoft.com/office/drawing/2014/main" id="{2ABBC9E9-60D7-464F-8085-DD5D899AD6BC}"/>
              </a:ext>
            </a:extLst>
          </p:cNvPr>
          <p:cNvSpPr txBox="1"/>
          <p:nvPr/>
        </p:nvSpPr>
        <p:spPr>
          <a:xfrm>
            <a:off x="3717045" y="4636797"/>
            <a:ext cx="1138409" cy="646331"/>
          </a:xfrm>
          <a:prstGeom prst="rect">
            <a:avLst/>
          </a:prstGeom>
          <a:noFill/>
        </p:spPr>
        <p:txBody>
          <a:bodyPr wrap="square" rtlCol="0">
            <a:spAutoFit/>
          </a:bodyPr>
          <a:lstStyle/>
          <a:p>
            <a:r>
              <a:rPr lang="en-US" sz="1200"/>
              <a:t>Reproducible code for data scraping</a:t>
            </a:r>
          </a:p>
        </p:txBody>
      </p:sp>
      <p:sp>
        <p:nvSpPr>
          <p:cNvPr id="48" name="TextBox 47">
            <a:extLst>
              <a:ext uri="{FF2B5EF4-FFF2-40B4-BE49-F238E27FC236}">
                <a16:creationId xmlns:a16="http://schemas.microsoft.com/office/drawing/2014/main" id="{874B12CE-0BAA-5E43-A77B-B628530C02FE}"/>
              </a:ext>
            </a:extLst>
          </p:cNvPr>
          <p:cNvSpPr txBox="1"/>
          <p:nvPr/>
        </p:nvSpPr>
        <p:spPr>
          <a:xfrm>
            <a:off x="5164427" y="4636797"/>
            <a:ext cx="1403596" cy="646331"/>
          </a:xfrm>
          <a:prstGeom prst="rect">
            <a:avLst/>
          </a:prstGeom>
          <a:noFill/>
        </p:spPr>
        <p:txBody>
          <a:bodyPr wrap="square" rtlCol="0">
            <a:spAutoFit/>
          </a:bodyPr>
          <a:lstStyle/>
          <a:p>
            <a:r>
              <a:rPr lang="en-US" sz="1200"/>
              <a:t>Informative visualizations for discovery</a:t>
            </a:r>
          </a:p>
        </p:txBody>
      </p:sp>
      <p:sp>
        <p:nvSpPr>
          <p:cNvPr id="49" name="TextBox 48">
            <a:extLst>
              <a:ext uri="{FF2B5EF4-FFF2-40B4-BE49-F238E27FC236}">
                <a16:creationId xmlns:a16="http://schemas.microsoft.com/office/drawing/2014/main" id="{7E3905BB-FB6B-9344-B9EF-7C47088346E3}"/>
              </a:ext>
            </a:extLst>
          </p:cNvPr>
          <p:cNvSpPr txBox="1"/>
          <p:nvPr/>
        </p:nvSpPr>
        <p:spPr>
          <a:xfrm>
            <a:off x="6561019" y="4636797"/>
            <a:ext cx="1141457" cy="646331"/>
          </a:xfrm>
          <a:prstGeom prst="rect">
            <a:avLst/>
          </a:prstGeom>
          <a:noFill/>
        </p:spPr>
        <p:txBody>
          <a:bodyPr wrap="square" rtlCol="0">
            <a:spAutoFit/>
          </a:bodyPr>
          <a:lstStyle/>
          <a:p>
            <a:r>
              <a:rPr lang="en-US" sz="1200"/>
              <a:t>Metrics to inform data quality</a:t>
            </a:r>
          </a:p>
        </p:txBody>
      </p:sp>
      <p:sp>
        <p:nvSpPr>
          <p:cNvPr id="50" name="TextBox 49">
            <a:extLst>
              <a:ext uri="{FF2B5EF4-FFF2-40B4-BE49-F238E27FC236}">
                <a16:creationId xmlns:a16="http://schemas.microsoft.com/office/drawing/2014/main" id="{A079F13C-9849-0845-8F84-2F7BEF6660C9}"/>
              </a:ext>
            </a:extLst>
          </p:cNvPr>
          <p:cNvSpPr txBox="1"/>
          <p:nvPr/>
        </p:nvSpPr>
        <p:spPr>
          <a:xfrm>
            <a:off x="7801053" y="4636797"/>
            <a:ext cx="1403596" cy="646331"/>
          </a:xfrm>
          <a:prstGeom prst="rect">
            <a:avLst/>
          </a:prstGeom>
          <a:noFill/>
        </p:spPr>
        <p:txBody>
          <a:bodyPr wrap="square" rtlCol="0">
            <a:spAutoFit/>
          </a:bodyPr>
          <a:lstStyle/>
          <a:p>
            <a:r>
              <a:rPr lang="en-US" sz="1200"/>
              <a:t>Synthesized findings to inform future analysis</a:t>
            </a:r>
          </a:p>
        </p:txBody>
      </p:sp>
      <p:cxnSp>
        <p:nvCxnSpPr>
          <p:cNvPr id="52" name="Straight Connector 51">
            <a:extLst>
              <a:ext uri="{FF2B5EF4-FFF2-40B4-BE49-F238E27FC236}">
                <a16:creationId xmlns:a16="http://schemas.microsoft.com/office/drawing/2014/main" id="{BB4F7577-F6C9-8A44-8310-EEBEA5411AD1}"/>
              </a:ext>
            </a:extLst>
          </p:cNvPr>
          <p:cNvCxnSpPr>
            <a:cxnSpLocks/>
          </p:cNvCxnSpPr>
          <p:nvPr/>
        </p:nvCxnSpPr>
        <p:spPr>
          <a:xfrm>
            <a:off x="5564501" y="2609260"/>
            <a:ext cx="6528" cy="66210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1E8C2559-05D4-F34D-B0F3-4CE893AEED98}"/>
              </a:ext>
            </a:extLst>
          </p:cNvPr>
          <p:cNvCxnSpPr>
            <a:cxnSpLocks/>
          </p:cNvCxnSpPr>
          <p:nvPr/>
        </p:nvCxnSpPr>
        <p:spPr>
          <a:xfrm>
            <a:off x="3016340" y="2568269"/>
            <a:ext cx="6528" cy="66210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19004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0F418C06-167A-E646-9EF6-18275B625F6B}" type="slidenum">
              <a:rPr lang="en-US" smtClean="0"/>
              <a:pPr/>
              <a:t>99</a:t>
            </a:fld>
            <a:endParaRPr lang="en-US"/>
          </a:p>
        </p:txBody>
      </p:sp>
      <p:sp>
        <p:nvSpPr>
          <p:cNvPr id="5" name="Text Placeholder 1">
            <a:extLst>
              <a:ext uri="{FF2B5EF4-FFF2-40B4-BE49-F238E27FC236}">
                <a16:creationId xmlns:a16="http://schemas.microsoft.com/office/drawing/2014/main" id="{BDD5942C-BE5A-6F46-89BA-7BA64A159552}"/>
              </a:ext>
            </a:extLst>
          </p:cNvPr>
          <p:cNvSpPr txBox="1">
            <a:spLocks/>
          </p:cNvSpPr>
          <p:nvPr/>
        </p:nvSpPr>
        <p:spPr>
          <a:xfrm>
            <a:off x="1209964" y="654057"/>
            <a:ext cx="9144000" cy="732883"/>
          </a:xfrm>
          <a:prstGeom prst="rect">
            <a:avLst/>
          </a:prstGeom>
        </p:spPr>
        <p:txBody>
          <a:bodyPr vert="horz" lIns="91440" tIns="45720" rIns="91440" bIns="45720" rtlCol="0" anchor="ctr"/>
          <a:lstStyle>
            <a:defPPr>
              <a:defRPr lang="en-US"/>
            </a:defPPr>
            <a:lvl1pPr marL="0" algn="l" defTabSz="457200" rtl="0" eaLnBrk="1" latinLnBrk="0" hangingPunct="1">
              <a:defRPr sz="1800" kern="1200" baseline="0">
                <a:solidFill>
                  <a:schemeClr val="bg1"/>
                </a:solidFill>
                <a:latin typeface="ITC Franklin Gothic Std Book Extra Compressed"/>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200">
                <a:solidFill>
                  <a:srgbClr val="002060"/>
                </a:solidFill>
              </a:rPr>
              <a:t>Literature Review</a:t>
            </a:r>
          </a:p>
        </p:txBody>
      </p:sp>
      <p:cxnSp>
        <p:nvCxnSpPr>
          <p:cNvPr id="6" name="Straight Connector 5">
            <a:extLst>
              <a:ext uri="{FF2B5EF4-FFF2-40B4-BE49-F238E27FC236}">
                <a16:creationId xmlns:a16="http://schemas.microsoft.com/office/drawing/2014/main" id="{FFD849FA-62B6-584A-A24E-2857355F0AFF}"/>
              </a:ext>
            </a:extLst>
          </p:cNvPr>
          <p:cNvCxnSpPr/>
          <p:nvPr/>
        </p:nvCxnSpPr>
        <p:spPr>
          <a:xfrm>
            <a:off x="1209964" y="1386939"/>
            <a:ext cx="6295736" cy="0"/>
          </a:xfrm>
          <a:prstGeom prst="line">
            <a:avLst/>
          </a:prstGeom>
          <a:ln w="25400">
            <a:solidFill>
              <a:srgbClr val="002060"/>
            </a:solidFill>
          </a:ln>
        </p:spPr>
        <p:style>
          <a:lnRef idx="2">
            <a:schemeClr val="accent1"/>
          </a:lnRef>
          <a:fillRef idx="0">
            <a:schemeClr val="accent1"/>
          </a:fillRef>
          <a:effectRef idx="1">
            <a:schemeClr val="accent1"/>
          </a:effectRef>
          <a:fontRef idx="minor">
            <a:schemeClr val="tx1"/>
          </a:fontRef>
        </p:style>
      </p:cxnSp>
      <p:sp>
        <p:nvSpPr>
          <p:cNvPr id="7" name="Text Placeholder 1">
            <a:extLst>
              <a:ext uri="{FF2B5EF4-FFF2-40B4-BE49-F238E27FC236}">
                <a16:creationId xmlns:a16="http://schemas.microsoft.com/office/drawing/2014/main" id="{8061F81C-F428-0F4B-8808-E367CE7AB594}"/>
              </a:ext>
            </a:extLst>
          </p:cNvPr>
          <p:cNvSpPr txBox="1">
            <a:spLocks/>
          </p:cNvSpPr>
          <p:nvPr/>
        </p:nvSpPr>
        <p:spPr>
          <a:xfrm>
            <a:off x="5040271" y="1794736"/>
            <a:ext cx="5443267" cy="3651246"/>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100">
                <a:solidFill>
                  <a:srgbClr val="002060"/>
                </a:solidFill>
              </a:rPr>
              <a:t>Based on a literature review, what </a:t>
            </a:r>
            <a:r>
              <a:rPr lang="en-US" sz="2100">
                <a:solidFill>
                  <a:schemeClr val="accent6">
                    <a:lumMod val="75000"/>
                  </a:schemeClr>
                </a:solidFill>
              </a:rPr>
              <a:t>factors other than broadband predict property values</a:t>
            </a:r>
            <a:r>
              <a:rPr lang="en-US" sz="2100">
                <a:solidFill>
                  <a:srgbClr val="002060"/>
                </a:solidFill>
              </a:rPr>
              <a:t>? </a:t>
            </a:r>
            <a:br>
              <a:rPr lang="en-US" sz="2100">
                <a:solidFill>
                  <a:srgbClr val="002060"/>
                </a:solidFill>
              </a:rPr>
            </a:br>
            <a:endParaRPr lang="en-US" sz="2100">
              <a:solidFill>
                <a:srgbClr val="002060"/>
              </a:solidFill>
              <a:cs typeface="Calibri"/>
            </a:endParaRPr>
          </a:p>
          <a:p>
            <a:pPr lvl="1"/>
            <a:r>
              <a:rPr lang="en-US" sz="2100">
                <a:solidFill>
                  <a:srgbClr val="002060"/>
                </a:solidFill>
                <a:ea typeface="+mn-lt"/>
                <a:cs typeface="+mn-lt"/>
              </a:rPr>
              <a:t>Walkability</a:t>
            </a:r>
            <a:endParaRPr lang="en-US" sz="2100">
              <a:ea typeface="+mn-lt"/>
              <a:cs typeface="+mn-lt"/>
            </a:endParaRPr>
          </a:p>
          <a:p>
            <a:pPr lvl="1"/>
            <a:r>
              <a:rPr lang="en-US" sz="2100">
                <a:solidFill>
                  <a:srgbClr val="002060"/>
                </a:solidFill>
                <a:ea typeface="+mn-lt"/>
                <a:cs typeface="+mn-lt"/>
              </a:rPr>
              <a:t>Crime Rates</a:t>
            </a:r>
            <a:endParaRPr lang="en-US" sz="2100">
              <a:ea typeface="+mn-lt"/>
              <a:cs typeface="+mn-lt"/>
            </a:endParaRPr>
          </a:p>
          <a:p>
            <a:pPr lvl="1"/>
            <a:r>
              <a:rPr lang="en-US" sz="2100">
                <a:solidFill>
                  <a:srgbClr val="002060"/>
                </a:solidFill>
                <a:ea typeface="+mn-lt"/>
                <a:cs typeface="+mn-lt"/>
              </a:rPr>
              <a:t>Proximity to Amenities (transportation, parks, sports facilities)</a:t>
            </a:r>
            <a:endParaRPr lang="en-US" sz="2100">
              <a:ea typeface="+mn-lt"/>
              <a:cs typeface="+mn-lt"/>
            </a:endParaRPr>
          </a:p>
          <a:p>
            <a:pPr lvl="1"/>
            <a:r>
              <a:rPr lang="en-US" sz="2100">
                <a:solidFill>
                  <a:srgbClr val="002060"/>
                </a:solidFill>
                <a:ea typeface="+mn-lt"/>
                <a:cs typeface="+mn-lt"/>
              </a:rPr>
              <a:t>Environmental Attributes (noise, flood risk, water quality)</a:t>
            </a:r>
            <a:endParaRPr lang="en-US"/>
          </a:p>
          <a:p>
            <a:pPr marL="457200" lvl="1" indent="0">
              <a:buNone/>
            </a:pPr>
            <a:endParaRPr lang="en-US" sz="2100">
              <a:solidFill>
                <a:srgbClr val="002060"/>
              </a:solidFill>
              <a:cs typeface="Calibri"/>
            </a:endParaRPr>
          </a:p>
          <a:p>
            <a:pPr marL="0" indent="0">
              <a:buNone/>
            </a:pPr>
            <a:endParaRPr lang="en-US" sz="2400">
              <a:solidFill>
                <a:schemeClr val="accent6">
                  <a:lumMod val="75000"/>
                </a:schemeClr>
              </a:solidFill>
              <a:cs typeface="Calibri"/>
            </a:endParaRPr>
          </a:p>
        </p:txBody>
      </p:sp>
      <p:pic>
        <p:nvPicPr>
          <p:cNvPr id="19" name="Picture 19">
            <a:extLst>
              <a:ext uri="{FF2B5EF4-FFF2-40B4-BE49-F238E27FC236}">
                <a16:creationId xmlns:a16="http://schemas.microsoft.com/office/drawing/2014/main" id="{AFA499EE-D3AF-4C03-B55A-C7547B587DBA}"/>
              </a:ext>
            </a:extLst>
          </p:cNvPr>
          <p:cNvPicPr>
            <a:picLocks noChangeAspect="1"/>
          </p:cNvPicPr>
          <p:nvPr/>
        </p:nvPicPr>
        <p:blipFill>
          <a:blip r:embed="rId2"/>
          <a:stretch>
            <a:fillRect/>
          </a:stretch>
        </p:blipFill>
        <p:spPr>
          <a:xfrm>
            <a:off x="795012" y="2989622"/>
            <a:ext cx="3625163" cy="3154410"/>
          </a:xfrm>
          <a:prstGeom prst="rect">
            <a:avLst/>
          </a:prstGeom>
        </p:spPr>
      </p:pic>
      <p:sp>
        <p:nvSpPr>
          <p:cNvPr id="21" name="TextBox 20">
            <a:extLst>
              <a:ext uri="{FF2B5EF4-FFF2-40B4-BE49-F238E27FC236}">
                <a16:creationId xmlns:a16="http://schemas.microsoft.com/office/drawing/2014/main" id="{FF6F23DA-8E14-4D6C-B5D8-15B4C052CDEE}"/>
              </a:ext>
            </a:extLst>
          </p:cNvPr>
          <p:cNvSpPr txBox="1"/>
          <p:nvPr/>
        </p:nvSpPr>
        <p:spPr>
          <a:xfrm>
            <a:off x="791905" y="1866039"/>
            <a:ext cx="425454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ea typeface="+mn-lt"/>
                <a:cs typeface="+mn-lt"/>
              </a:rPr>
              <a:t>The DSPG team utilized a theme-driven conceptual framework to conduct research surrounding methods to address this question</a:t>
            </a:r>
            <a:endParaRPr lang="en-US">
              <a:ea typeface="+mn-lt"/>
              <a:cs typeface="+mn-lt"/>
            </a:endParaRPr>
          </a:p>
          <a:p>
            <a:pPr algn="l"/>
            <a:endParaRPr lang="en-US">
              <a:cs typeface="Calibri"/>
            </a:endParaRPr>
          </a:p>
        </p:txBody>
      </p:sp>
    </p:spTree>
    <p:extLst>
      <p:ext uri="{BB962C8B-B14F-4D97-AF65-F5344CB8AC3E}">
        <p14:creationId xmlns:p14="http://schemas.microsoft.com/office/powerpoint/2010/main" val="4252253407"/>
      </p:ext>
    </p:extLst>
  </p:cSld>
  <p:clrMapOvr>
    <a:masterClrMapping/>
  </p:clrMapOvr>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1: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2: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3: im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2.xml><?xml version="1.0" encoding="utf-8"?>
<ds:datastoreItem xmlns:ds="http://schemas.openxmlformats.org/officeDocument/2006/customXml" ds:itemID="{0F92EF6C-D6BB-4608-BA35-E518DFB13D6B}">
  <ds:schemaRefs>
    <ds:schemaRef ds:uri="803e5ffa-c85b-4be1-b266-97e9b39ca769"/>
    <ds:schemaRef ds:uri="f003ee77-356f-42cf-a98d-4065128301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44FB17B-D7EE-4A71-99EC-64E7AC814FF3}"/>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136</Slides>
  <Notes>61</Notes>
  <HiddenSlides>5</HiddenSlides>
  <ScaleCrop>false</ScaleCrop>
  <HeadingPairs>
    <vt:vector size="4" baseType="variant">
      <vt:variant>
        <vt:lpstr>Theme</vt:lpstr>
      </vt:variant>
      <vt:variant>
        <vt:i4>9</vt:i4>
      </vt:variant>
      <vt:variant>
        <vt:lpstr>Slide Titles</vt:lpstr>
      </vt:variant>
      <vt:variant>
        <vt:i4>136</vt:i4>
      </vt:variant>
    </vt:vector>
  </HeadingPairs>
  <TitlesOfParts>
    <vt:vector size="145" baseType="lpstr">
      <vt:lpstr>title page</vt:lpstr>
      <vt:lpstr>contents</vt:lpstr>
      <vt:lpstr>O1</vt:lpstr>
      <vt:lpstr>O1: image</vt:lpstr>
      <vt:lpstr>O2</vt:lpstr>
      <vt:lpstr>O2: image</vt:lpstr>
      <vt:lpstr>O3</vt:lpstr>
      <vt:lpstr>O3: image</vt:lpstr>
      <vt:lpstr>blank</vt:lpstr>
      <vt:lpstr>PowerPoint Presentation</vt:lpstr>
      <vt:lpstr>PowerPoint Presentation</vt:lpstr>
      <vt:lpstr>PowerPoint Presentation</vt:lpstr>
      <vt:lpstr>What Is Skilled Technical Work?</vt:lpstr>
      <vt:lpstr>Focus on Richmond and Blacksburg</vt:lpstr>
      <vt:lpstr>Research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Education Data - Providers of Traditional Credentials</vt:lpstr>
      <vt:lpstr>PowerPoint Presentation</vt:lpstr>
      <vt:lpstr>Education Data - Providers of Alternative Credentials</vt:lpstr>
      <vt:lpstr>Education Data - Providers of Alternative Credentials</vt:lpstr>
      <vt:lpstr>PowerPoint Presentation</vt:lpstr>
      <vt:lpstr>PowerPoint Presentation</vt:lpstr>
      <vt:lpstr>Measuring Mismatch</vt:lpstr>
      <vt:lpstr>Ethics</vt:lpstr>
      <vt:lpstr>Progress and Plans</vt:lpstr>
      <vt:lpstr>PowerPoint Presentation</vt:lpstr>
      <vt:lpstr> </vt:lpstr>
      <vt:lpstr> </vt:lpstr>
      <vt:lpstr> </vt:lpstr>
      <vt:lpstr>Project Flow</vt:lpstr>
      <vt:lpstr> </vt:lpstr>
      <vt:lpstr>Data Overview</vt:lpstr>
      <vt:lpstr>Sample Article</vt:lpstr>
      <vt:lpstr>Future Direction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Summary and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Profiling</vt:lpstr>
      <vt:lpstr>Completeness</vt:lpstr>
      <vt:lpstr>Validity</vt:lpstr>
      <vt:lpstr>PowerPoint Presentation</vt:lpstr>
      <vt:lpstr>Profiling Fed RePORTER</vt:lpstr>
      <vt:lpstr>PowerPoint Presentation</vt:lpstr>
      <vt:lpstr>PowerPoint Presentation</vt:lpstr>
      <vt:lpstr>Next Steps</vt:lpstr>
      <vt:lpstr>PowerPoint Presentation</vt:lpstr>
      <vt:lpstr>Community Embeddedness</vt:lpstr>
      <vt:lpstr>PowerPoint Presentation</vt:lpstr>
      <vt:lpstr>Research Questions</vt:lpstr>
      <vt:lpstr>Value to the Army</vt:lpstr>
      <vt:lpstr>Conceptual Model of Performance &amp; Behavioral Data Mapping </vt:lpstr>
      <vt:lpstr>Ethical Review</vt:lpstr>
      <vt:lpstr>Literature Review</vt:lpstr>
      <vt:lpstr>Research – Two Parts</vt:lpstr>
      <vt:lpstr>PowerPoint Presentation</vt:lpstr>
      <vt:lpstr>PowerPoint Presentation</vt:lpstr>
      <vt:lpstr>PowerPoint Presentation</vt:lpstr>
      <vt:lpstr>Social Media Sentiment Analysis</vt:lpstr>
      <vt:lpstr>Army Post and County Selection</vt:lpstr>
      <vt:lpstr>Next Steps</vt:lpstr>
      <vt:lpstr>Appendix A: BRFSS and DoDEA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Summary and Research Question</vt:lpstr>
      <vt:lpstr>Incarceration and Recidivism in the U.S. and Virginia</vt:lpstr>
      <vt:lpstr>PowerPoint Presentation</vt:lpstr>
      <vt:lpstr>Entrepreneurial Reentry Program1</vt:lpstr>
      <vt:lpstr>Participant Characteristics</vt:lpstr>
      <vt:lpstr>Literature Review</vt:lpstr>
      <vt:lpstr>Information requests</vt:lpstr>
      <vt:lpstr>Next Steps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Mikale</dc:creator>
  <cp:revision>9</cp:revision>
  <dcterms:created xsi:type="dcterms:W3CDTF">2016-06-30T12:32:58Z</dcterms:created>
  <dcterms:modified xsi:type="dcterms:W3CDTF">2019-08-01T16:48:18Z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